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4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3" r:id="rId10"/>
    <p:sldId id="266" r:id="rId11"/>
    <p:sldId id="267" r:id="rId12"/>
    <p:sldId id="27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80365DA-F94A-48B9-BD9E-30BA8BE81765}" type="datetimeFigureOut">
              <a:rPr lang="en-US"/>
              <a:pPr>
                <a:defRPr/>
              </a:pPr>
              <a:t>19/03/2021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70F82E8-ABA0-4032-A8F4-474CB4C16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23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CBC88D-A4BC-4869-887E-44BBD38FB58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A0BB0F-496C-4FBC-9B69-79C755446F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C4E314-F6D0-49E8-8482-3B30FEBFF6C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1E97D2-C4BB-452C-A748-F6C4C35B306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0DA5B3-B759-40C8-99A0-6DEC6A4D72B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45EF3D-A685-4981-BF57-4B6F7204FD0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0E694A-1005-4D17-95DD-72F142019DC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FB020-D37F-4027-97AB-26819818F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63AFA-8F73-4914-BCC2-A1E93D3261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9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EC3E5-B7E9-42C9-9D3A-90B40B574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62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5613" y="273050"/>
            <a:ext cx="8226425" cy="5822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5613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2050"/>
            <a:ext cx="2895600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E1DDA-ACD9-424D-B9D5-CEB1F39D0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0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7C476-D2F9-48F8-87CC-283820F26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0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9EC16-04FD-49D9-955B-8226FA453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573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A1528-DBD4-4B86-9D41-FB09B6676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71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1A84C-254E-415B-9A72-BDEF16581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8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1F5E6-A5C6-4668-B35C-426AD034E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8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408DF-4A6D-4F73-8700-056EEA2C4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6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012B5-8768-4659-B696-EEBAE96A8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65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9BF30-8885-40BD-BD66-6771091F0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7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AACA65-9DD9-4A49-9D74-F8B338AEC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5" r:id="rId1"/>
    <p:sldLayoutId id="2147483764" r:id="rId2"/>
    <p:sldLayoutId id="2147483777" r:id="rId3"/>
    <p:sldLayoutId id="2147483763" r:id="rId4"/>
    <p:sldLayoutId id="2147483762" r:id="rId5"/>
    <p:sldLayoutId id="2147483761" r:id="rId6"/>
    <p:sldLayoutId id="2147483760" r:id="rId7"/>
    <p:sldLayoutId id="2147483759" r:id="rId8"/>
    <p:sldLayoutId id="2147483758" r:id="rId9"/>
    <p:sldLayoutId id="2147483757" r:id="rId10"/>
    <p:sldLayoutId id="2147483756" r:id="rId11"/>
    <p:sldLayoutId id="214748377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403461" y="692696"/>
            <a:ext cx="63370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smtClean="0">
                <a:cs typeface="Arial" charset="0"/>
              </a:rPr>
              <a:t>TIẾT 19-20-21. BÀI </a:t>
            </a:r>
            <a:r>
              <a:rPr lang="en-US" sz="3600" b="1">
                <a:cs typeface="Arial" charset="0"/>
              </a:rPr>
              <a:t>8 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0" y="2387600"/>
            <a:ext cx="91440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LẮP MẠCH ĐIỆN 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HAI CÔNG TẮC HAI CỰC 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ĐIỀU KHIỂN HAI ĐÈN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179388" y="188913"/>
            <a:ext cx="1368425" cy="15113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3399"/>
                </a:solidFill>
                <a:cs typeface="Arial" charset="0"/>
              </a:rPr>
              <a:t>Lắp</a:t>
            </a:r>
          </a:p>
          <a:p>
            <a:pPr algn="ctr"/>
            <a:r>
              <a:rPr lang="en-US">
                <a:solidFill>
                  <a:srgbClr val="003399"/>
                </a:solidFill>
                <a:cs typeface="Arial" charset="0"/>
              </a:rPr>
              <a:t>TBĐ</a:t>
            </a:r>
          </a:p>
          <a:p>
            <a:pPr algn="ctr"/>
            <a:r>
              <a:rPr lang="en-US">
                <a:solidFill>
                  <a:srgbClr val="003399"/>
                </a:solidFill>
                <a:cs typeface="Arial" charset="0"/>
              </a:rPr>
              <a:t>vào BĐ</a:t>
            </a:r>
          </a:p>
        </p:txBody>
      </p:sp>
      <p:sp>
        <p:nvSpPr>
          <p:cNvPr id="18435" name="Rectangle 17"/>
          <p:cNvSpPr>
            <a:spLocks noChangeArrowheads="1"/>
          </p:cNvSpPr>
          <p:nvPr/>
        </p:nvSpPr>
        <p:spPr bwMode="auto">
          <a:xfrm>
            <a:off x="323850" y="1773238"/>
            <a:ext cx="8569325" cy="50403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latin typeface="Book Antiqua" pitchFamily="18" charset="0"/>
            </a:endParaRPr>
          </a:p>
        </p:txBody>
      </p:sp>
      <p:sp>
        <p:nvSpPr>
          <p:cNvPr id="16" name="Rectangle 34"/>
          <p:cNvSpPr>
            <a:spLocks noChangeArrowheads="1"/>
          </p:cNvSpPr>
          <p:nvPr/>
        </p:nvSpPr>
        <p:spPr bwMode="auto">
          <a:xfrm>
            <a:off x="558800" y="4357688"/>
            <a:ext cx="1727200" cy="2071687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 rot="5400000">
            <a:off x="684213" y="5538788"/>
            <a:ext cx="533400" cy="533400"/>
            <a:chOff x="1789" y="3470"/>
            <a:chExt cx="336" cy="336"/>
          </a:xfrm>
        </p:grpSpPr>
        <p:sp>
          <p:nvSpPr>
            <p:cNvPr id="18449" name="Oval 41"/>
            <p:cNvSpPr>
              <a:spLocks noChangeArrowheads="1"/>
            </p:cNvSpPr>
            <p:nvPr/>
          </p:nvSpPr>
          <p:spPr bwMode="auto">
            <a:xfrm>
              <a:off x="1789" y="3470"/>
              <a:ext cx="336" cy="336"/>
            </a:xfrm>
            <a:prstGeom prst="ellips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8450" name="AutoShape 42"/>
            <p:cNvSpPr>
              <a:spLocks noChangeArrowheads="1"/>
            </p:cNvSpPr>
            <p:nvPr/>
          </p:nvSpPr>
          <p:spPr bwMode="auto">
            <a:xfrm>
              <a:off x="1837" y="3614"/>
              <a:ext cx="48" cy="48"/>
            </a:xfrm>
            <a:prstGeom prst="flowChartConnector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8451" name="AutoShape 43"/>
            <p:cNvSpPr>
              <a:spLocks noChangeArrowheads="1"/>
            </p:cNvSpPr>
            <p:nvPr/>
          </p:nvSpPr>
          <p:spPr bwMode="auto">
            <a:xfrm>
              <a:off x="2029" y="3614"/>
              <a:ext cx="48" cy="48"/>
            </a:xfrm>
            <a:prstGeom prst="flowChartConnector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8452" name="Line 44"/>
            <p:cNvSpPr>
              <a:spLocks noChangeShapeType="1"/>
            </p:cNvSpPr>
            <p:nvPr/>
          </p:nvSpPr>
          <p:spPr bwMode="auto">
            <a:xfrm flipV="1">
              <a:off x="1837" y="3566"/>
              <a:ext cx="192" cy="48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" name="Group 103"/>
          <p:cNvGrpSpPr>
            <a:grpSpLocks/>
          </p:cNvGrpSpPr>
          <p:nvPr/>
        </p:nvGrpSpPr>
        <p:grpSpPr bwMode="auto">
          <a:xfrm rot="5400000">
            <a:off x="1328738" y="4857750"/>
            <a:ext cx="590550" cy="247650"/>
            <a:chOff x="2500298" y="4954901"/>
            <a:chExt cx="590552" cy="247648"/>
          </a:xfrm>
        </p:grpSpPr>
        <p:sp>
          <p:nvSpPr>
            <p:cNvPr id="18447" name="Rectangle 21"/>
            <p:cNvSpPr>
              <a:spLocks noChangeArrowheads="1"/>
            </p:cNvSpPr>
            <p:nvPr/>
          </p:nvSpPr>
          <p:spPr bwMode="auto">
            <a:xfrm>
              <a:off x="2500298" y="4954901"/>
              <a:ext cx="590552" cy="2476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cxnSp>
          <p:nvCxnSpPr>
            <p:cNvPr id="24" name="Straight Connector 23"/>
            <p:cNvCxnSpPr>
              <a:stCxn id="18447" idx="1"/>
              <a:endCxn id="18447" idx="3"/>
            </p:cNvCxnSpPr>
            <p:nvPr/>
          </p:nvCxnSpPr>
          <p:spPr>
            <a:xfrm rot="10800000" flipH="1">
              <a:off x="2500298" y="5085075"/>
              <a:ext cx="590552" cy="1588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02"/>
          <p:cNvGrpSpPr>
            <a:grpSpLocks/>
          </p:cNvGrpSpPr>
          <p:nvPr/>
        </p:nvGrpSpPr>
        <p:grpSpPr bwMode="auto">
          <a:xfrm rot="5400000">
            <a:off x="647700" y="4862513"/>
            <a:ext cx="600075" cy="247650"/>
            <a:chOff x="2491200" y="4000504"/>
            <a:chExt cx="599651" cy="247648"/>
          </a:xfrm>
        </p:grpSpPr>
        <p:sp>
          <p:nvSpPr>
            <p:cNvPr id="18445" name="Rectangle 21"/>
            <p:cNvSpPr>
              <a:spLocks noChangeArrowheads="1"/>
            </p:cNvSpPr>
            <p:nvPr/>
          </p:nvSpPr>
          <p:spPr bwMode="auto">
            <a:xfrm>
              <a:off x="2491200" y="4000504"/>
              <a:ext cx="590552" cy="2476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10800000" flipH="1">
              <a:off x="2500717" y="4129090"/>
              <a:ext cx="590133" cy="1587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0"/>
          <p:cNvGrpSpPr>
            <a:grpSpLocks/>
          </p:cNvGrpSpPr>
          <p:nvPr/>
        </p:nvGrpSpPr>
        <p:grpSpPr bwMode="auto">
          <a:xfrm rot="5400000">
            <a:off x="1385888" y="5540375"/>
            <a:ext cx="533400" cy="533400"/>
            <a:chOff x="1789" y="3470"/>
            <a:chExt cx="336" cy="336"/>
          </a:xfrm>
        </p:grpSpPr>
        <p:sp>
          <p:nvSpPr>
            <p:cNvPr id="18441" name="Oval 41"/>
            <p:cNvSpPr>
              <a:spLocks noChangeArrowheads="1"/>
            </p:cNvSpPr>
            <p:nvPr/>
          </p:nvSpPr>
          <p:spPr bwMode="auto">
            <a:xfrm>
              <a:off x="1789" y="3470"/>
              <a:ext cx="336" cy="336"/>
            </a:xfrm>
            <a:prstGeom prst="ellips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8442" name="AutoShape 42"/>
            <p:cNvSpPr>
              <a:spLocks noChangeArrowheads="1"/>
            </p:cNvSpPr>
            <p:nvPr/>
          </p:nvSpPr>
          <p:spPr bwMode="auto">
            <a:xfrm>
              <a:off x="1837" y="3614"/>
              <a:ext cx="48" cy="48"/>
            </a:xfrm>
            <a:prstGeom prst="flowChartConnector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8443" name="AutoShape 43"/>
            <p:cNvSpPr>
              <a:spLocks noChangeArrowheads="1"/>
            </p:cNvSpPr>
            <p:nvPr/>
          </p:nvSpPr>
          <p:spPr bwMode="auto">
            <a:xfrm>
              <a:off x="2029" y="3614"/>
              <a:ext cx="48" cy="48"/>
            </a:xfrm>
            <a:prstGeom prst="flowChartConnector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8444" name="Line 44"/>
            <p:cNvSpPr>
              <a:spLocks noChangeShapeType="1"/>
            </p:cNvSpPr>
            <p:nvPr/>
          </p:nvSpPr>
          <p:spPr bwMode="auto">
            <a:xfrm flipV="1">
              <a:off x="1837" y="3566"/>
              <a:ext cx="192" cy="48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323850" y="1773238"/>
            <a:ext cx="8569325" cy="50403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latin typeface="Book Antiqua" pitchFamily="18" charset="0"/>
            </a:endParaRPr>
          </a:p>
        </p:txBody>
      </p:sp>
      <p:sp>
        <p:nvSpPr>
          <p:cNvPr id="19459" name="Rectangle 16"/>
          <p:cNvSpPr>
            <a:spLocks noChangeArrowheads="1"/>
          </p:cNvSpPr>
          <p:nvPr/>
        </p:nvSpPr>
        <p:spPr bwMode="auto">
          <a:xfrm>
            <a:off x="179388" y="144463"/>
            <a:ext cx="1368425" cy="15113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3399"/>
                </a:solidFill>
                <a:cs typeface="Arial" charset="0"/>
              </a:rPr>
              <a:t>Nối dây</a:t>
            </a:r>
          </a:p>
          <a:p>
            <a:pPr algn="ctr"/>
            <a:r>
              <a:rPr lang="en-US">
                <a:solidFill>
                  <a:srgbClr val="003399"/>
                </a:solidFill>
                <a:cs typeface="Arial" charset="0"/>
              </a:rPr>
              <a:t>mạch </a:t>
            </a:r>
            <a:r>
              <a:rPr lang="vi-VN">
                <a:solidFill>
                  <a:srgbClr val="003399"/>
                </a:solidFill>
                <a:cs typeface="Arial" charset="0"/>
              </a:rPr>
              <a:t>đ</a:t>
            </a:r>
            <a:r>
              <a:rPr lang="en-US">
                <a:solidFill>
                  <a:srgbClr val="003399"/>
                </a:solidFill>
                <a:cs typeface="Arial" charset="0"/>
              </a:rPr>
              <a:t>iện</a:t>
            </a:r>
          </a:p>
          <a:p>
            <a:pPr algn="ctr"/>
            <a:endParaRPr lang="en-US">
              <a:solidFill>
                <a:srgbClr val="003399"/>
              </a:solidFill>
              <a:cs typeface="Arial" charset="0"/>
            </a:endParaRPr>
          </a:p>
        </p:txBody>
      </p:sp>
      <p:sp>
        <p:nvSpPr>
          <p:cNvPr id="52" name="Rectangle 34"/>
          <p:cNvSpPr>
            <a:spLocks noChangeArrowheads="1"/>
          </p:cNvSpPr>
          <p:nvPr/>
        </p:nvSpPr>
        <p:spPr bwMode="auto">
          <a:xfrm>
            <a:off x="558800" y="4357688"/>
            <a:ext cx="1727200" cy="2071687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9461" name="Group 40"/>
          <p:cNvGrpSpPr>
            <a:grpSpLocks/>
          </p:cNvGrpSpPr>
          <p:nvPr/>
        </p:nvGrpSpPr>
        <p:grpSpPr bwMode="auto">
          <a:xfrm rot="5400000">
            <a:off x="684213" y="5538788"/>
            <a:ext cx="533400" cy="533400"/>
            <a:chOff x="1789" y="3470"/>
            <a:chExt cx="336" cy="336"/>
          </a:xfrm>
        </p:grpSpPr>
        <p:sp>
          <p:nvSpPr>
            <p:cNvPr id="19522" name="Oval 41"/>
            <p:cNvSpPr>
              <a:spLocks noChangeArrowheads="1"/>
            </p:cNvSpPr>
            <p:nvPr/>
          </p:nvSpPr>
          <p:spPr bwMode="auto">
            <a:xfrm>
              <a:off x="1789" y="3470"/>
              <a:ext cx="336" cy="336"/>
            </a:xfrm>
            <a:prstGeom prst="ellips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9523" name="AutoShape 42"/>
            <p:cNvSpPr>
              <a:spLocks noChangeArrowheads="1"/>
            </p:cNvSpPr>
            <p:nvPr/>
          </p:nvSpPr>
          <p:spPr bwMode="auto">
            <a:xfrm>
              <a:off x="1837" y="3614"/>
              <a:ext cx="48" cy="48"/>
            </a:xfrm>
            <a:prstGeom prst="flowChartConnector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9524" name="AutoShape 43"/>
            <p:cNvSpPr>
              <a:spLocks noChangeArrowheads="1"/>
            </p:cNvSpPr>
            <p:nvPr/>
          </p:nvSpPr>
          <p:spPr bwMode="auto">
            <a:xfrm>
              <a:off x="2029" y="3614"/>
              <a:ext cx="48" cy="48"/>
            </a:xfrm>
            <a:prstGeom prst="flowChartConnector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9525" name="Line 44"/>
            <p:cNvSpPr>
              <a:spLocks noChangeShapeType="1"/>
            </p:cNvSpPr>
            <p:nvPr/>
          </p:nvSpPr>
          <p:spPr bwMode="auto">
            <a:xfrm flipV="1">
              <a:off x="1837" y="3566"/>
              <a:ext cx="192" cy="48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9462" name="Group 103"/>
          <p:cNvGrpSpPr>
            <a:grpSpLocks/>
          </p:cNvGrpSpPr>
          <p:nvPr/>
        </p:nvGrpSpPr>
        <p:grpSpPr bwMode="auto">
          <a:xfrm rot="5400000">
            <a:off x="1328738" y="4857750"/>
            <a:ext cx="590550" cy="247650"/>
            <a:chOff x="2500298" y="4954901"/>
            <a:chExt cx="590552" cy="247648"/>
          </a:xfrm>
        </p:grpSpPr>
        <p:sp>
          <p:nvSpPr>
            <p:cNvPr id="19520" name="Rectangle 21"/>
            <p:cNvSpPr>
              <a:spLocks noChangeArrowheads="1"/>
            </p:cNvSpPr>
            <p:nvPr/>
          </p:nvSpPr>
          <p:spPr bwMode="auto">
            <a:xfrm>
              <a:off x="2500298" y="4954901"/>
              <a:ext cx="590552" cy="2476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cxnSp>
          <p:nvCxnSpPr>
            <p:cNvPr id="60" name="Straight Connector 59"/>
            <p:cNvCxnSpPr>
              <a:stCxn id="19520" idx="1"/>
              <a:endCxn id="19520" idx="3"/>
            </p:cNvCxnSpPr>
            <p:nvPr/>
          </p:nvCxnSpPr>
          <p:spPr>
            <a:xfrm rot="10800000" flipH="1">
              <a:off x="2500298" y="5085075"/>
              <a:ext cx="590552" cy="1588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63" name="Group 102"/>
          <p:cNvGrpSpPr>
            <a:grpSpLocks/>
          </p:cNvGrpSpPr>
          <p:nvPr/>
        </p:nvGrpSpPr>
        <p:grpSpPr bwMode="auto">
          <a:xfrm rot="5400000">
            <a:off x="647700" y="4862513"/>
            <a:ext cx="600075" cy="247650"/>
            <a:chOff x="2491200" y="4000504"/>
            <a:chExt cx="599651" cy="247648"/>
          </a:xfrm>
        </p:grpSpPr>
        <p:sp>
          <p:nvSpPr>
            <p:cNvPr id="19518" name="Rectangle 21"/>
            <p:cNvSpPr>
              <a:spLocks noChangeArrowheads="1"/>
            </p:cNvSpPr>
            <p:nvPr/>
          </p:nvSpPr>
          <p:spPr bwMode="auto">
            <a:xfrm>
              <a:off x="2491200" y="4000504"/>
              <a:ext cx="590552" cy="2476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cxnSp>
          <p:nvCxnSpPr>
            <p:cNvPr id="63" name="Straight Connector 62"/>
            <p:cNvCxnSpPr/>
            <p:nvPr/>
          </p:nvCxnSpPr>
          <p:spPr>
            <a:xfrm rot="10800000" flipH="1">
              <a:off x="2500717" y="4129090"/>
              <a:ext cx="590133" cy="1587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64" name="Group 40"/>
          <p:cNvGrpSpPr>
            <a:grpSpLocks/>
          </p:cNvGrpSpPr>
          <p:nvPr/>
        </p:nvGrpSpPr>
        <p:grpSpPr bwMode="auto">
          <a:xfrm rot="5400000">
            <a:off x="1385888" y="5540375"/>
            <a:ext cx="533400" cy="533400"/>
            <a:chOff x="1789" y="3470"/>
            <a:chExt cx="336" cy="336"/>
          </a:xfrm>
        </p:grpSpPr>
        <p:sp>
          <p:nvSpPr>
            <p:cNvPr id="19514" name="Oval 41"/>
            <p:cNvSpPr>
              <a:spLocks noChangeArrowheads="1"/>
            </p:cNvSpPr>
            <p:nvPr/>
          </p:nvSpPr>
          <p:spPr bwMode="auto">
            <a:xfrm>
              <a:off x="1789" y="3470"/>
              <a:ext cx="336" cy="336"/>
            </a:xfrm>
            <a:prstGeom prst="ellips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9515" name="AutoShape 42"/>
            <p:cNvSpPr>
              <a:spLocks noChangeArrowheads="1"/>
            </p:cNvSpPr>
            <p:nvPr/>
          </p:nvSpPr>
          <p:spPr bwMode="auto">
            <a:xfrm>
              <a:off x="1837" y="3614"/>
              <a:ext cx="48" cy="48"/>
            </a:xfrm>
            <a:prstGeom prst="flowChartConnector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9516" name="AutoShape 43"/>
            <p:cNvSpPr>
              <a:spLocks noChangeArrowheads="1"/>
            </p:cNvSpPr>
            <p:nvPr/>
          </p:nvSpPr>
          <p:spPr bwMode="auto">
            <a:xfrm>
              <a:off x="2029" y="3614"/>
              <a:ext cx="48" cy="48"/>
            </a:xfrm>
            <a:prstGeom prst="flowChartConnector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9517" name="Line 44"/>
            <p:cNvSpPr>
              <a:spLocks noChangeShapeType="1"/>
            </p:cNvSpPr>
            <p:nvPr/>
          </p:nvSpPr>
          <p:spPr bwMode="auto">
            <a:xfrm flipV="1">
              <a:off x="1837" y="3566"/>
              <a:ext cx="192" cy="48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6" name="Group 67"/>
          <p:cNvGrpSpPr>
            <a:grpSpLocks/>
          </p:cNvGrpSpPr>
          <p:nvPr/>
        </p:nvGrpSpPr>
        <p:grpSpPr bwMode="auto">
          <a:xfrm>
            <a:off x="4857750" y="4467225"/>
            <a:ext cx="533400" cy="533400"/>
            <a:chOff x="4942011" y="3870450"/>
            <a:chExt cx="533400" cy="533400"/>
          </a:xfrm>
        </p:grpSpPr>
        <p:sp>
          <p:nvSpPr>
            <p:cNvPr id="70" name="Oval 23"/>
            <p:cNvSpPr>
              <a:spLocks noChangeArrowheads="1"/>
            </p:cNvSpPr>
            <p:nvPr/>
          </p:nvSpPr>
          <p:spPr bwMode="auto">
            <a:xfrm rot="10800000">
              <a:off x="4942011" y="3870450"/>
              <a:ext cx="533400" cy="533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cxnSp>
          <p:nvCxnSpPr>
            <p:cNvPr id="71" name="Straight Connector 70"/>
            <p:cNvCxnSpPr>
              <a:stCxn id="70" idx="5"/>
              <a:endCxn id="70" idx="1"/>
            </p:cNvCxnSpPr>
            <p:nvPr/>
          </p:nvCxnSpPr>
          <p:spPr>
            <a:xfrm rot="16200000" flipH="1">
              <a:off x="5019799" y="3948238"/>
              <a:ext cx="377825" cy="37782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70" idx="3"/>
              <a:endCxn id="70" idx="7"/>
            </p:cNvCxnSpPr>
            <p:nvPr/>
          </p:nvCxnSpPr>
          <p:spPr>
            <a:xfrm rot="16200000" flipH="1" flipV="1">
              <a:off x="5019799" y="3948238"/>
              <a:ext cx="377825" cy="37782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7"/>
          <p:cNvGrpSpPr>
            <a:grpSpLocks/>
          </p:cNvGrpSpPr>
          <p:nvPr/>
        </p:nvGrpSpPr>
        <p:grpSpPr bwMode="auto">
          <a:xfrm>
            <a:off x="7110413" y="4467225"/>
            <a:ext cx="533400" cy="533400"/>
            <a:chOff x="4942011" y="3870450"/>
            <a:chExt cx="533400" cy="533400"/>
          </a:xfrm>
        </p:grpSpPr>
        <p:sp>
          <p:nvSpPr>
            <p:cNvPr id="74" name="Oval 23"/>
            <p:cNvSpPr>
              <a:spLocks noChangeArrowheads="1"/>
            </p:cNvSpPr>
            <p:nvPr/>
          </p:nvSpPr>
          <p:spPr bwMode="auto">
            <a:xfrm rot="10800000">
              <a:off x="4942011" y="3870450"/>
              <a:ext cx="533400" cy="533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cxnSp>
          <p:nvCxnSpPr>
            <p:cNvPr id="75" name="Straight Connector 74"/>
            <p:cNvCxnSpPr>
              <a:stCxn id="74" idx="5"/>
              <a:endCxn id="74" idx="1"/>
            </p:cNvCxnSpPr>
            <p:nvPr/>
          </p:nvCxnSpPr>
          <p:spPr>
            <a:xfrm rot="16200000" flipH="1">
              <a:off x="5019798" y="3948238"/>
              <a:ext cx="377825" cy="37782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74" idx="3"/>
              <a:endCxn id="74" idx="7"/>
            </p:cNvCxnSpPr>
            <p:nvPr/>
          </p:nvCxnSpPr>
          <p:spPr>
            <a:xfrm rot="16200000" flipH="1" flipV="1">
              <a:off x="5019798" y="3948238"/>
              <a:ext cx="377825" cy="37782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Rectangle 202"/>
          <p:cNvSpPr>
            <a:spLocks noChangeArrowheads="1"/>
          </p:cNvSpPr>
          <p:nvPr/>
        </p:nvSpPr>
        <p:spPr bwMode="auto">
          <a:xfrm>
            <a:off x="4786313" y="2708275"/>
            <a:ext cx="647700" cy="17208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8" name="Rectangle 87"/>
          <p:cNvSpPr>
            <a:spLocks noChangeArrowheads="1"/>
          </p:cNvSpPr>
          <p:nvPr/>
        </p:nvSpPr>
        <p:spPr bwMode="auto">
          <a:xfrm>
            <a:off x="1495408" y="2786058"/>
            <a:ext cx="790576" cy="15716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9" name="Rectangle 86"/>
          <p:cNvSpPr>
            <a:spLocks noChangeArrowheads="1"/>
          </p:cNvSpPr>
          <p:nvPr/>
        </p:nvSpPr>
        <p:spPr bwMode="auto">
          <a:xfrm>
            <a:off x="900113" y="2060575"/>
            <a:ext cx="7200900" cy="7254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0" name="Rectangle 202"/>
          <p:cNvSpPr>
            <a:spLocks noChangeArrowheads="1"/>
          </p:cNvSpPr>
          <p:nvPr/>
        </p:nvSpPr>
        <p:spPr bwMode="auto">
          <a:xfrm>
            <a:off x="7067550" y="2786063"/>
            <a:ext cx="647700" cy="16494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8" name="Group 201"/>
          <p:cNvGrpSpPr>
            <a:grpSpLocks/>
          </p:cNvGrpSpPr>
          <p:nvPr/>
        </p:nvGrpSpPr>
        <p:grpSpPr bwMode="auto">
          <a:xfrm>
            <a:off x="323850" y="1922463"/>
            <a:ext cx="7662863" cy="884237"/>
            <a:chOff x="204" y="1211"/>
            <a:chExt cx="4827" cy="557"/>
          </a:xfrm>
        </p:grpSpPr>
        <p:sp>
          <p:nvSpPr>
            <p:cNvPr id="19504" name="Line 6"/>
            <p:cNvSpPr>
              <a:spLocks noChangeShapeType="1"/>
            </p:cNvSpPr>
            <p:nvPr/>
          </p:nvSpPr>
          <p:spPr bwMode="auto">
            <a:xfrm>
              <a:off x="497" y="1376"/>
              <a:ext cx="4534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505" name="Line 7"/>
            <p:cNvSpPr>
              <a:spLocks noChangeShapeType="1"/>
            </p:cNvSpPr>
            <p:nvPr/>
          </p:nvSpPr>
          <p:spPr bwMode="auto">
            <a:xfrm>
              <a:off x="497" y="1525"/>
              <a:ext cx="453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506" name="Text Box 8"/>
            <p:cNvSpPr txBox="1">
              <a:spLocks noChangeArrowheads="1"/>
            </p:cNvSpPr>
            <p:nvPr/>
          </p:nvSpPr>
          <p:spPr bwMode="auto">
            <a:xfrm>
              <a:off x="204" y="121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990000"/>
                  </a:solidFill>
                  <a:latin typeface="Book Antiqua" pitchFamily="18" charset="0"/>
                  <a:cs typeface="Arial" charset="0"/>
                </a:rPr>
                <a:t>O</a:t>
              </a:r>
            </a:p>
          </p:txBody>
        </p:sp>
        <p:sp>
          <p:nvSpPr>
            <p:cNvPr id="19507" name="Text Box 9"/>
            <p:cNvSpPr txBox="1">
              <a:spLocks noChangeArrowheads="1"/>
            </p:cNvSpPr>
            <p:nvPr/>
          </p:nvSpPr>
          <p:spPr bwMode="auto">
            <a:xfrm>
              <a:off x="206" y="1480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990000"/>
                  </a:solidFill>
                  <a:latin typeface="Book Antiqua" pitchFamily="18" charset="0"/>
                  <a:cs typeface="Arial" charset="0"/>
                </a:rPr>
                <a:t>A</a:t>
              </a:r>
            </a:p>
          </p:txBody>
        </p:sp>
      </p:grp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939800" y="2357438"/>
            <a:ext cx="733425" cy="2357437"/>
            <a:chOff x="959042" y="2516188"/>
            <a:chExt cx="733233" cy="1771374"/>
          </a:xfrm>
        </p:grpSpPr>
        <p:sp>
          <p:nvSpPr>
            <p:cNvPr id="19499" name="Line 46"/>
            <p:cNvSpPr>
              <a:spLocks noChangeShapeType="1"/>
            </p:cNvSpPr>
            <p:nvPr/>
          </p:nvSpPr>
          <p:spPr bwMode="auto">
            <a:xfrm>
              <a:off x="1641475" y="2595562"/>
              <a:ext cx="0" cy="1692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9500" name="AutoShape 50"/>
            <p:cNvSpPr>
              <a:spLocks noChangeArrowheads="1"/>
            </p:cNvSpPr>
            <p:nvPr/>
          </p:nvSpPr>
          <p:spPr bwMode="auto">
            <a:xfrm>
              <a:off x="1616075" y="2516188"/>
              <a:ext cx="76200" cy="92075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9501" name="Line 49"/>
            <p:cNvSpPr>
              <a:spLocks noChangeShapeType="1"/>
            </p:cNvSpPr>
            <p:nvPr/>
          </p:nvSpPr>
          <p:spPr bwMode="auto">
            <a:xfrm rot="5400000" flipV="1">
              <a:off x="882000" y="4194000"/>
              <a:ext cx="16827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10800000">
              <a:off x="959042" y="4128914"/>
              <a:ext cx="684034" cy="119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03" name="AutoShape 50"/>
            <p:cNvSpPr>
              <a:spLocks noChangeArrowheads="1"/>
            </p:cNvSpPr>
            <p:nvPr/>
          </p:nvSpPr>
          <p:spPr bwMode="auto">
            <a:xfrm>
              <a:off x="1571604" y="4071942"/>
              <a:ext cx="76200" cy="92075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</p:grpSp>
      <p:cxnSp>
        <p:nvCxnSpPr>
          <p:cNvPr id="92" name="Straight Connector 91"/>
          <p:cNvCxnSpPr/>
          <p:nvPr/>
        </p:nvCxnSpPr>
        <p:spPr>
          <a:xfrm rot="16200000" flipH="1">
            <a:off x="748506" y="5453857"/>
            <a:ext cx="3603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H="1">
            <a:off x="1440656" y="5463382"/>
            <a:ext cx="3603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101"/>
          <p:cNvGrpSpPr>
            <a:grpSpLocks/>
          </p:cNvGrpSpPr>
          <p:nvPr/>
        </p:nvGrpSpPr>
        <p:grpSpPr bwMode="auto">
          <a:xfrm>
            <a:off x="1643063" y="2500313"/>
            <a:ext cx="3359150" cy="3643312"/>
            <a:chOff x="1643063" y="2500306"/>
            <a:chExt cx="3358359" cy="3643338"/>
          </a:xfrm>
        </p:grpSpPr>
        <p:cxnSp>
          <p:nvCxnSpPr>
            <p:cNvPr id="95" name="Straight Connector 94"/>
            <p:cNvCxnSpPr/>
            <p:nvPr/>
          </p:nvCxnSpPr>
          <p:spPr bwMode="auto">
            <a:xfrm rot="5400000">
              <a:off x="1558924" y="6048394"/>
              <a:ext cx="177801" cy="9523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 bwMode="auto">
            <a:xfrm>
              <a:off x="1643063" y="6142057"/>
              <a:ext cx="330122" cy="1587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 bwMode="auto">
            <a:xfrm rot="5400000" flipH="1" flipV="1">
              <a:off x="158659" y="4325944"/>
              <a:ext cx="3630639" cy="1587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auto">
            <a:xfrm flipV="1">
              <a:off x="1973185" y="2500306"/>
              <a:ext cx="3026649" cy="9525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auto">
            <a:xfrm rot="5400000">
              <a:off x="3993352" y="3508375"/>
              <a:ext cx="2014552" cy="158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86"/>
          <p:cNvGrpSpPr>
            <a:grpSpLocks/>
          </p:cNvGrpSpPr>
          <p:nvPr/>
        </p:nvGrpSpPr>
        <p:grpSpPr bwMode="auto">
          <a:xfrm>
            <a:off x="5214938" y="2143125"/>
            <a:ext cx="71437" cy="2357438"/>
            <a:chOff x="4714314" y="2143116"/>
            <a:chExt cx="72000" cy="1571636"/>
          </a:xfrm>
        </p:grpSpPr>
        <p:cxnSp>
          <p:nvCxnSpPr>
            <p:cNvPr id="104" name="Straight Connector 103"/>
            <p:cNvCxnSpPr/>
            <p:nvPr/>
          </p:nvCxnSpPr>
          <p:spPr>
            <a:xfrm rot="5400000">
              <a:off x="3950538" y="2939776"/>
              <a:ext cx="1548353" cy="160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>
              <a:off x="4714314" y="2143116"/>
              <a:ext cx="72000" cy="719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2" name="Group 118"/>
          <p:cNvGrpSpPr>
            <a:grpSpLocks/>
          </p:cNvGrpSpPr>
          <p:nvPr/>
        </p:nvGrpSpPr>
        <p:grpSpPr bwMode="auto">
          <a:xfrm>
            <a:off x="928688" y="2643188"/>
            <a:ext cx="6288087" cy="3571875"/>
            <a:chOff x="928688" y="2643182"/>
            <a:chExt cx="6287312" cy="3571879"/>
          </a:xfrm>
        </p:grpSpPr>
        <p:cxnSp>
          <p:nvCxnSpPr>
            <p:cNvPr id="109" name="Straight Connector 108"/>
            <p:cNvCxnSpPr/>
            <p:nvPr/>
          </p:nvCxnSpPr>
          <p:spPr bwMode="auto">
            <a:xfrm rot="5400000">
              <a:off x="811210" y="6080124"/>
              <a:ext cx="269875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auto">
            <a:xfrm>
              <a:off x="928688" y="6213473"/>
              <a:ext cx="1214287" cy="158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auto">
            <a:xfrm rot="16200000" flipV="1">
              <a:off x="357035" y="4429122"/>
              <a:ext cx="3571879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auto">
            <a:xfrm>
              <a:off x="2142975" y="2643182"/>
              <a:ext cx="5071438" cy="1587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auto">
            <a:xfrm rot="5400000">
              <a:off x="6286518" y="3572664"/>
              <a:ext cx="1857377" cy="1587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19"/>
          <p:cNvGrpSpPr>
            <a:grpSpLocks/>
          </p:cNvGrpSpPr>
          <p:nvPr/>
        </p:nvGrpSpPr>
        <p:grpSpPr bwMode="auto">
          <a:xfrm>
            <a:off x="7429500" y="2143125"/>
            <a:ext cx="142875" cy="2338388"/>
            <a:chOff x="7429520" y="2143116"/>
            <a:chExt cx="142876" cy="2338635"/>
          </a:xfrm>
        </p:grpSpPr>
        <p:cxnSp>
          <p:nvCxnSpPr>
            <p:cNvPr id="117" name="Straight Connector 116"/>
            <p:cNvCxnSpPr/>
            <p:nvPr/>
          </p:nvCxnSpPr>
          <p:spPr bwMode="auto">
            <a:xfrm rot="5400000">
              <a:off x="6299892" y="3329898"/>
              <a:ext cx="230370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Oval 117"/>
            <p:cNvSpPr/>
            <p:nvPr/>
          </p:nvSpPr>
          <p:spPr bwMode="auto">
            <a:xfrm>
              <a:off x="7429520" y="2143116"/>
              <a:ext cx="142876" cy="10319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1" name="Rectangle 204"/>
          <p:cNvSpPr>
            <a:spLocks noChangeArrowheads="1"/>
          </p:cNvSpPr>
          <p:nvPr/>
        </p:nvSpPr>
        <p:spPr bwMode="auto">
          <a:xfrm>
            <a:off x="857250" y="2071688"/>
            <a:ext cx="7286625" cy="7143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1"/>
          </a:gra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Book Antiqua" pitchFamily="18" charset="0"/>
            </a:endParaRPr>
          </a:p>
        </p:txBody>
      </p:sp>
      <p:sp>
        <p:nvSpPr>
          <p:cNvPr id="122" name="Rectangle 206"/>
          <p:cNvSpPr>
            <a:spLocks noChangeArrowheads="1"/>
          </p:cNvSpPr>
          <p:nvPr/>
        </p:nvSpPr>
        <p:spPr bwMode="auto">
          <a:xfrm>
            <a:off x="1500188" y="2786063"/>
            <a:ext cx="785812" cy="157162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</a:gra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latin typeface="Book Antiqua" pitchFamily="18" charset="0"/>
            </a:endParaRPr>
          </a:p>
        </p:txBody>
      </p:sp>
      <p:sp>
        <p:nvSpPr>
          <p:cNvPr id="123" name="Rectangle 207"/>
          <p:cNvSpPr>
            <a:spLocks noChangeArrowheads="1"/>
          </p:cNvSpPr>
          <p:nvPr/>
        </p:nvSpPr>
        <p:spPr bwMode="auto">
          <a:xfrm>
            <a:off x="4786313" y="2786063"/>
            <a:ext cx="647700" cy="1643062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</a:gra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Book Antiqua" pitchFamily="18" charset="0"/>
            </a:endParaRPr>
          </a:p>
        </p:txBody>
      </p:sp>
      <p:sp>
        <p:nvSpPr>
          <p:cNvPr id="124" name="Rectangle 207"/>
          <p:cNvSpPr>
            <a:spLocks noChangeArrowheads="1"/>
          </p:cNvSpPr>
          <p:nvPr/>
        </p:nvSpPr>
        <p:spPr bwMode="auto">
          <a:xfrm>
            <a:off x="7072313" y="2786063"/>
            <a:ext cx="647700" cy="1643062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</a:gra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9" grpId="0" animBg="1"/>
      <p:bldP spid="80" grpId="0" animBg="1"/>
      <p:bldP spid="121" grpId="0" animBg="1"/>
      <p:bldP spid="122" grpId="0" animBg="1"/>
      <p:bldP spid="123" grpId="0" animBg="1"/>
      <p:bldP spid="1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6"/>
          <p:cNvSpPr>
            <a:spLocks noChangeArrowheads="1"/>
          </p:cNvSpPr>
          <p:nvPr/>
        </p:nvSpPr>
        <p:spPr bwMode="auto">
          <a:xfrm>
            <a:off x="179388" y="144463"/>
            <a:ext cx="1368425" cy="15113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3399"/>
                </a:solidFill>
                <a:cs typeface="Arial" charset="0"/>
              </a:rPr>
              <a:t>Nối dây</a:t>
            </a:r>
          </a:p>
          <a:p>
            <a:pPr algn="ctr"/>
            <a:r>
              <a:rPr lang="en-US">
                <a:solidFill>
                  <a:srgbClr val="003399"/>
                </a:solidFill>
                <a:cs typeface="Arial" charset="0"/>
              </a:rPr>
              <a:t>mạch </a:t>
            </a:r>
            <a:r>
              <a:rPr lang="vi-VN">
                <a:solidFill>
                  <a:srgbClr val="003399"/>
                </a:solidFill>
                <a:cs typeface="Arial" charset="0"/>
              </a:rPr>
              <a:t>đ</a:t>
            </a:r>
            <a:r>
              <a:rPr lang="en-US">
                <a:solidFill>
                  <a:srgbClr val="003399"/>
                </a:solidFill>
                <a:cs typeface="Arial" charset="0"/>
              </a:rPr>
              <a:t>iện</a:t>
            </a:r>
          </a:p>
          <a:p>
            <a:pPr algn="ctr"/>
            <a:endParaRPr lang="en-US">
              <a:solidFill>
                <a:srgbClr val="003399"/>
              </a:solidFill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1688" y="857250"/>
            <a:ext cx="6500812" cy="8302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bg2">
                    <a:lumMod val="50000"/>
                  </a:schemeClr>
                </a:solidFill>
              </a:rPr>
              <a:t>Khi nối dây vào </a:t>
            </a:r>
            <a:r>
              <a:rPr lang="vi-VN" sz="2400">
                <a:solidFill>
                  <a:schemeClr val="bg2">
                    <a:lumMod val="50000"/>
                  </a:schemeClr>
                </a:solidFill>
              </a:rPr>
              <a:t>đ</a:t>
            </a:r>
            <a:r>
              <a:rPr lang="en-US" sz="2400">
                <a:solidFill>
                  <a:schemeClr val="bg2">
                    <a:lumMod val="50000"/>
                  </a:schemeClr>
                </a:solidFill>
              </a:rPr>
              <a:t>ui </a:t>
            </a:r>
            <a:r>
              <a:rPr lang="vi-VN" sz="2400">
                <a:solidFill>
                  <a:schemeClr val="bg2">
                    <a:lumMod val="50000"/>
                  </a:schemeClr>
                </a:solidFill>
              </a:rPr>
              <a:t>đè</a:t>
            </a:r>
            <a:r>
              <a:rPr lang="en-US" sz="2400">
                <a:solidFill>
                  <a:schemeClr val="bg2">
                    <a:lumMod val="50000"/>
                  </a:schemeClr>
                </a:solidFill>
              </a:rPr>
              <a:t>n, phải buộc một nút trong </a:t>
            </a:r>
            <a:r>
              <a:rPr lang="vi-VN" sz="2400">
                <a:solidFill>
                  <a:schemeClr val="bg2">
                    <a:lumMod val="50000"/>
                  </a:schemeClr>
                </a:solidFill>
              </a:rPr>
              <a:t>đ</a:t>
            </a:r>
            <a:r>
              <a:rPr lang="en-US" sz="2400">
                <a:solidFill>
                  <a:schemeClr val="bg2">
                    <a:lumMod val="50000"/>
                  </a:schemeClr>
                </a:solidFill>
              </a:rPr>
              <a:t>ui </a:t>
            </a:r>
            <a:r>
              <a:rPr lang="vi-VN" sz="2400">
                <a:solidFill>
                  <a:schemeClr val="bg2">
                    <a:lumMod val="50000"/>
                  </a:schemeClr>
                </a:solidFill>
              </a:rPr>
              <a:t>đè</a:t>
            </a:r>
            <a:r>
              <a:rPr lang="en-US" sz="2400">
                <a:solidFill>
                  <a:schemeClr val="bg2">
                    <a:lumMod val="50000"/>
                  </a:schemeClr>
                </a:solidFill>
              </a:rPr>
              <a:t>n </a:t>
            </a:r>
            <a:r>
              <a:rPr lang="vi-VN" sz="2400">
                <a:solidFill>
                  <a:schemeClr val="bg2">
                    <a:lumMod val="50000"/>
                  </a:schemeClr>
                </a:solidFill>
              </a:rPr>
              <a:t>để</a:t>
            </a:r>
            <a:r>
              <a:rPr lang="en-US" sz="240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vi-VN" sz="2400">
                <a:solidFill>
                  <a:schemeClr val="bg2">
                    <a:lumMod val="50000"/>
                  </a:schemeClr>
                </a:solidFill>
              </a:rPr>
              <a:t>đả</a:t>
            </a:r>
            <a:r>
              <a:rPr lang="en-US" sz="2400">
                <a:solidFill>
                  <a:schemeClr val="bg2">
                    <a:lumMod val="50000"/>
                  </a:schemeClr>
                </a:solidFill>
              </a:rPr>
              <a:t>m bảo an toàn khi sử dụng</a:t>
            </a:r>
          </a:p>
        </p:txBody>
      </p:sp>
      <p:pic>
        <p:nvPicPr>
          <p:cNvPr id="20484" name="Picture 5" descr="H8.2_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214563"/>
            <a:ext cx="8215312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0" y="287338"/>
            <a:ext cx="9144000" cy="558800"/>
          </a:xfrm>
          <a:prstGeom prst="rect">
            <a:avLst/>
          </a:prstGeom>
          <a:solidFill>
            <a:srgbClr val="FFFF99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I. DỤNG CỤ VẬT LIỆU VÀ THIẾT BỊ </a:t>
            </a:r>
          </a:p>
        </p:txBody>
      </p:sp>
      <p:sp>
        <p:nvSpPr>
          <p:cNvPr id="297998" name="Text Box 14"/>
          <p:cNvSpPr txBox="1">
            <a:spLocks noChangeArrowheads="1"/>
          </p:cNvSpPr>
          <p:nvPr/>
        </p:nvSpPr>
        <p:spPr bwMode="auto">
          <a:xfrm>
            <a:off x="107950" y="1154113"/>
            <a:ext cx="4392613" cy="5029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3399"/>
                </a:solidFill>
                <a:cs typeface="Arial" charset="0"/>
              </a:rPr>
              <a:t>1. </a:t>
            </a:r>
            <a:r>
              <a:rPr lang="en-US" sz="2400" u="sng">
                <a:solidFill>
                  <a:srgbClr val="003399"/>
                </a:solidFill>
                <a:cs typeface="Arial" charset="0"/>
              </a:rPr>
              <a:t>DỤNG CỤ</a:t>
            </a:r>
            <a:r>
              <a:rPr lang="en-US" sz="2400">
                <a:solidFill>
                  <a:srgbClr val="003399"/>
                </a:solidFill>
                <a:cs typeface="Arial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660066"/>
                </a:solidFill>
                <a:cs typeface="Arial" charset="0"/>
              </a:rPr>
              <a:t>	* </a:t>
            </a:r>
            <a:r>
              <a:rPr lang="en-US" sz="2000">
                <a:solidFill>
                  <a:schemeClr val="folHlink"/>
                </a:solidFill>
                <a:cs typeface="Arial" charset="0"/>
              </a:rPr>
              <a:t>Kìm điện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cs typeface="Arial" charset="0"/>
              </a:rPr>
              <a:t>	* Kìm tuốt dây 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cs typeface="Arial" charset="0"/>
              </a:rPr>
              <a:t>	* Dao nhỏ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cs typeface="Arial" charset="0"/>
              </a:rPr>
              <a:t>	* Tua vít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cs typeface="Arial" charset="0"/>
              </a:rPr>
              <a:t>	* Bút thử điện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cs typeface="Arial" charset="0"/>
              </a:rPr>
              <a:t>	* Khoan điện cầm tay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cs typeface="Arial" charset="0"/>
              </a:rPr>
              <a:t>	* Mũi khoan </a:t>
            </a:r>
            <a:r>
              <a:rPr lang="el-GR" sz="2000">
                <a:solidFill>
                  <a:schemeClr val="folHlink"/>
                </a:solidFill>
                <a:ea typeface="Arial Unicode MS" pitchFamily="34" charset="-128"/>
                <a:cs typeface="Arial" charset="0"/>
              </a:rPr>
              <a:t>ϕ</a:t>
            </a:r>
            <a:r>
              <a:rPr lang="en-US" sz="2000">
                <a:solidFill>
                  <a:schemeClr val="folHlink"/>
                </a:solidFill>
                <a:ea typeface="Arial Unicode MS" pitchFamily="34" charset="-128"/>
                <a:cs typeface="Arial" charset="0"/>
              </a:rPr>
              <a:t>2mm v</a:t>
            </a:r>
            <a:r>
              <a:rPr lang="el-GR" sz="2000">
                <a:solidFill>
                  <a:schemeClr val="folHlink"/>
                </a:solidFill>
                <a:cs typeface="Arial" charset="0"/>
              </a:rPr>
              <a:t>à</a:t>
            </a:r>
            <a:r>
              <a:rPr lang="en-US" sz="2000">
                <a:solidFill>
                  <a:schemeClr val="folHlink"/>
                </a:solidFill>
                <a:cs typeface="Arial" charset="0"/>
              </a:rPr>
              <a:t> </a:t>
            </a:r>
            <a:r>
              <a:rPr lang="el-GR" sz="2000">
                <a:solidFill>
                  <a:schemeClr val="folHlink"/>
                </a:solidFill>
                <a:ea typeface="Arial Unicode MS" pitchFamily="34" charset="-128"/>
                <a:cs typeface="Arial Unicode MS" pitchFamily="34" charset="-128"/>
              </a:rPr>
              <a:t>ϕ</a:t>
            </a:r>
            <a:r>
              <a:rPr lang="en-US" sz="2000">
                <a:solidFill>
                  <a:schemeClr val="folHlink"/>
                </a:solidFill>
                <a:ea typeface="Arial Unicode MS" pitchFamily="34" charset="-128"/>
                <a:cs typeface="Arial Unicode MS" pitchFamily="34" charset="-128"/>
              </a:rPr>
              <a:t>5mm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ea typeface="Arial Unicode MS" pitchFamily="34" charset="-128"/>
                <a:cs typeface="Arial Unicode MS" pitchFamily="34" charset="-128"/>
              </a:rPr>
              <a:t>	* Th</a:t>
            </a:r>
            <a:r>
              <a:rPr lang="el-GR" sz="2000">
                <a:solidFill>
                  <a:schemeClr val="folHlink"/>
                </a:solidFill>
                <a:cs typeface="Arial" charset="0"/>
              </a:rPr>
              <a:t>ướ</a:t>
            </a:r>
            <a:r>
              <a:rPr lang="en-US" sz="2000">
                <a:solidFill>
                  <a:schemeClr val="folHlink"/>
                </a:solidFill>
                <a:cs typeface="Arial" charset="0"/>
              </a:rPr>
              <a:t>c k</a:t>
            </a:r>
            <a:r>
              <a:rPr lang="el-GR" sz="2000">
                <a:solidFill>
                  <a:schemeClr val="folHlink"/>
                </a:solidFill>
                <a:cs typeface="Arial" charset="0"/>
              </a:rPr>
              <a:t>ẻ</a:t>
            </a:r>
            <a:r>
              <a:rPr lang="en-US" sz="2000">
                <a:solidFill>
                  <a:schemeClr val="folHlink"/>
                </a:solidFill>
                <a:cs typeface="Arial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cs typeface="Arial" charset="0"/>
              </a:rPr>
              <a:t>	* B</a:t>
            </a:r>
            <a:r>
              <a:rPr lang="el-GR" sz="2000">
                <a:solidFill>
                  <a:schemeClr val="folHlink"/>
                </a:solidFill>
                <a:cs typeface="Arial" charset="0"/>
              </a:rPr>
              <a:t>ú</a:t>
            </a:r>
            <a:r>
              <a:rPr lang="en-US" sz="2000">
                <a:solidFill>
                  <a:schemeClr val="folHlink"/>
                </a:solidFill>
                <a:cs typeface="Arial" charset="0"/>
              </a:rPr>
              <a:t>t ch</a:t>
            </a:r>
            <a:r>
              <a:rPr lang="el-GR" sz="2000">
                <a:solidFill>
                  <a:schemeClr val="folHlink"/>
                </a:solidFill>
                <a:cs typeface="Arial" charset="0"/>
              </a:rPr>
              <a:t>ì</a:t>
            </a:r>
            <a:r>
              <a:rPr lang="en-US" sz="2000">
                <a:solidFill>
                  <a:schemeClr val="folHlink"/>
                </a:solidFill>
                <a:cs typeface="Arial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en-US" sz="2000">
              <a:solidFill>
                <a:schemeClr val="folHlink"/>
              </a:solidFill>
              <a:cs typeface="Arial" charset="0"/>
            </a:endParaRPr>
          </a:p>
        </p:txBody>
      </p:sp>
      <p:sp>
        <p:nvSpPr>
          <p:cNvPr id="297999" name="Text Box 15"/>
          <p:cNvSpPr txBox="1">
            <a:spLocks noChangeArrowheads="1"/>
          </p:cNvSpPr>
          <p:nvPr/>
        </p:nvSpPr>
        <p:spPr bwMode="auto">
          <a:xfrm>
            <a:off x="4643438" y="1147763"/>
            <a:ext cx="4249737" cy="492442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cs typeface="Arial" charset="0"/>
              </a:rPr>
              <a:t>2. </a:t>
            </a:r>
            <a:r>
              <a:rPr lang="en-US" sz="2400" u="sng">
                <a:solidFill>
                  <a:srgbClr val="FF0000"/>
                </a:solidFill>
                <a:cs typeface="Arial" charset="0"/>
              </a:rPr>
              <a:t>VẬT LIỆU VÀ THIẾT BỊ</a:t>
            </a:r>
            <a:r>
              <a:rPr lang="en-US" sz="2400">
                <a:solidFill>
                  <a:srgbClr val="FF0000"/>
                </a:solidFill>
                <a:cs typeface="Arial" charset="0"/>
              </a:rPr>
              <a:t> :</a:t>
            </a:r>
            <a:r>
              <a:rPr lang="en-US" sz="2000">
                <a:solidFill>
                  <a:srgbClr val="FF0000"/>
                </a:solidFill>
                <a:cs typeface="Arial" charset="0"/>
              </a:rPr>
              <a:t>	* Bảng điện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cs typeface="Arial" charset="0"/>
              </a:rPr>
              <a:t>	* Cầu chì.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cs typeface="Arial" charset="0"/>
              </a:rPr>
              <a:t>	* Công tắc 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cs typeface="Arial" charset="0"/>
              </a:rPr>
              <a:t>	* Bóng </a:t>
            </a:r>
            <a:r>
              <a:rPr lang="vi-VN" sz="2000">
                <a:solidFill>
                  <a:srgbClr val="FF0000"/>
                </a:solidFill>
                <a:cs typeface="Arial" charset="0"/>
              </a:rPr>
              <a:t>đè</a:t>
            </a:r>
            <a:r>
              <a:rPr lang="en-US" sz="2000">
                <a:solidFill>
                  <a:srgbClr val="FF0000"/>
                </a:solidFill>
                <a:cs typeface="Arial" charset="0"/>
              </a:rPr>
              <a:t>n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cs typeface="Arial" charset="0"/>
              </a:rPr>
              <a:t>	* </a:t>
            </a:r>
            <a:r>
              <a:rPr lang="vi-VN" sz="2000">
                <a:solidFill>
                  <a:srgbClr val="FF0000"/>
                </a:solidFill>
                <a:cs typeface="Arial" charset="0"/>
              </a:rPr>
              <a:t>Đui</a:t>
            </a:r>
            <a:r>
              <a:rPr lang="en-US" sz="2000">
                <a:solidFill>
                  <a:srgbClr val="FF0000"/>
                </a:solidFill>
                <a:cs typeface="Arial" charset="0"/>
              </a:rPr>
              <a:t> </a:t>
            </a:r>
            <a:r>
              <a:rPr lang="vi-VN" sz="2000">
                <a:solidFill>
                  <a:srgbClr val="FF0000"/>
                </a:solidFill>
                <a:cs typeface="Arial" charset="0"/>
              </a:rPr>
              <a:t>đè</a:t>
            </a:r>
            <a:r>
              <a:rPr lang="en-US" sz="2000">
                <a:solidFill>
                  <a:srgbClr val="FF0000"/>
                </a:solidFill>
                <a:cs typeface="Arial" charset="0"/>
              </a:rPr>
              <a:t>n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cs typeface="Arial" charset="0"/>
              </a:rPr>
              <a:t>	* Dây dẫn điện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cs typeface="Arial" charset="0"/>
              </a:rPr>
              <a:t>	* Ống nhựa vuông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cs typeface="Arial" charset="0"/>
              </a:rPr>
              <a:t>	* Băng dính cách điện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cs typeface="Arial" charset="0"/>
              </a:rPr>
              <a:t>	* Giấy ráp .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cs typeface="Arial" charset="0"/>
              </a:rPr>
              <a:t>	* Phích cắm điện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7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98" grpId="0" animBg="1"/>
      <p:bldP spid="2979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82" name="Text Box 6"/>
          <p:cNvSpPr txBox="1">
            <a:spLocks noChangeArrowheads="1"/>
          </p:cNvSpPr>
          <p:nvPr/>
        </p:nvSpPr>
        <p:spPr bwMode="auto">
          <a:xfrm>
            <a:off x="0" y="349250"/>
            <a:ext cx="9178925" cy="558800"/>
          </a:xfrm>
          <a:prstGeom prst="rect">
            <a:avLst/>
          </a:prstGeom>
          <a:solidFill>
            <a:srgbClr val="FFFF99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II. NỘI DUNG VÀ TRÌNH TỰ THỰC HÀNH</a:t>
            </a:r>
          </a:p>
        </p:txBody>
      </p:sp>
      <p:sp>
        <p:nvSpPr>
          <p:cNvPr id="12291" name="Text Box 7"/>
          <p:cNvSpPr txBox="1">
            <a:spLocks noChangeArrowheads="1"/>
          </p:cNvSpPr>
          <p:nvPr/>
        </p:nvSpPr>
        <p:spPr bwMode="auto">
          <a:xfrm>
            <a:off x="1403350" y="1700213"/>
            <a:ext cx="34566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cs typeface="Arial" charset="0"/>
              </a:rPr>
              <a:t>1. Vẽ sơ đồ lắp đặt</a:t>
            </a:r>
          </a:p>
        </p:txBody>
      </p:sp>
      <p:sp>
        <p:nvSpPr>
          <p:cNvPr id="12292" name="Text Box 8"/>
          <p:cNvSpPr txBox="1">
            <a:spLocks noChangeArrowheads="1"/>
          </p:cNvSpPr>
          <p:nvPr/>
        </p:nvSpPr>
        <p:spPr bwMode="auto">
          <a:xfrm>
            <a:off x="1403350" y="3001963"/>
            <a:ext cx="90413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cs typeface="Arial" charset="0"/>
              </a:rPr>
              <a:t>2. Lập bảng dự trù dụng cụ, vật liệu và thiết bị.</a:t>
            </a:r>
          </a:p>
        </p:txBody>
      </p:sp>
      <p:sp>
        <p:nvSpPr>
          <p:cNvPr id="12293" name="Text Box 9"/>
          <p:cNvSpPr txBox="1">
            <a:spLocks noChangeArrowheads="1"/>
          </p:cNvSpPr>
          <p:nvPr/>
        </p:nvSpPr>
        <p:spPr bwMode="auto">
          <a:xfrm>
            <a:off x="1403349" y="4297363"/>
            <a:ext cx="80662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cs typeface="Arial" charset="0"/>
              </a:rPr>
              <a:t>3. Lắp đặt mạch điện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87" name="Text Box 15" descr="Parchment"/>
          <p:cNvSpPr txBox="1">
            <a:spLocks noChangeArrowheads="1"/>
          </p:cNvSpPr>
          <p:nvPr/>
        </p:nvSpPr>
        <p:spPr bwMode="auto">
          <a:xfrm>
            <a:off x="-34925" y="857250"/>
            <a:ext cx="9178925" cy="4000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 fontAlgn="auto">
              <a:spcBef>
                <a:spcPct val="50000"/>
              </a:spcBef>
              <a:spcAft>
                <a:spcPts val="0"/>
              </a:spcAft>
              <a:buFontTx/>
              <a:buAutoNum type="alphaLcPeriod"/>
              <a:defRPr/>
            </a:pPr>
            <a:r>
              <a:rPr lang="en-US" sz="200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TÌM HIỂU SƠ ĐỒ NGUYÊN LÍ MẠCH ĐIỆN </a:t>
            </a:r>
            <a:endParaRPr lang="en-US" sz="200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Rectangle 17"/>
          <p:cNvSpPr>
            <a:spLocks noChangeArrowheads="1"/>
          </p:cNvSpPr>
          <p:nvPr/>
        </p:nvSpPr>
        <p:spPr bwMode="auto">
          <a:xfrm>
            <a:off x="323850" y="1557338"/>
            <a:ext cx="8569325" cy="50403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latin typeface="Book Antiqua" pitchFamily="18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 rot="10800000">
            <a:off x="3370263" y="3870325"/>
            <a:ext cx="533400" cy="533400"/>
            <a:chOff x="1789" y="3470"/>
            <a:chExt cx="336" cy="336"/>
          </a:xfrm>
        </p:grpSpPr>
        <p:sp>
          <p:nvSpPr>
            <p:cNvPr id="13361" name="Oval 23"/>
            <p:cNvSpPr>
              <a:spLocks noChangeArrowheads="1"/>
            </p:cNvSpPr>
            <p:nvPr/>
          </p:nvSpPr>
          <p:spPr bwMode="auto">
            <a:xfrm>
              <a:off x="1789" y="3470"/>
              <a:ext cx="336" cy="336"/>
            </a:xfrm>
            <a:prstGeom prst="ellips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3362" name="AutoShape 24"/>
            <p:cNvSpPr>
              <a:spLocks noChangeArrowheads="1"/>
            </p:cNvSpPr>
            <p:nvPr/>
          </p:nvSpPr>
          <p:spPr bwMode="auto">
            <a:xfrm>
              <a:off x="1837" y="3614"/>
              <a:ext cx="48" cy="48"/>
            </a:xfrm>
            <a:prstGeom prst="flowChartConnector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3363" name="AutoShape 25"/>
            <p:cNvSpPr>
              <a:spLocks noChangeArrowheads="1"/>
            </p:cNvSpPr>
            <p:nvPr/>
          </p:nvSpPr>
          <p:spPr bwMode="auto">
            <a:xfrm>
              <a:off x="2029" y="3614"/>
              <a:ext cx="48" cy="48"/>
            </a:xfrm>
            <a:prstGeom prst="flowChartConnector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3364" name="Line 26"/>
            <p:cNvSpPr>
              <a:spLocks noChangeShapeType="1"/>
            </p:cNvSpPr>
            <p:nvPr/>
          </p:nvSpPr>
          <p:spPr bwMode="auto">
            <a:xfrm flipV="1">
              <a:off x="1837" y="3566"/>
              <a:ext cx="192" cy="48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" name="Group 90"/>
          <p:cNvGrpSpPr>
            <a:grpSpLocks/>
          </p:cNvGrpSpPr>
          <p:nvPr/>
        </p:nvGrpSpPr>
        <p:grpSpPr bwMode="auto">
          <a:xfrm>
            <a:off x="323850" y="1922463"/>
            <a:ext cx="7662863" cy="884237"/>
            <a:chOff x="204" y="1211"/>
            <a:chExt cx="4827" cy="557"/>
          </a:xfrm>
        </p:grpSpPr>
        <p:sp>
          <p:nvSpPr>
            <p:cNvPr id="13357" name="Line 18"/>
            <p:cNvSpPr>
              <a:spLocks noChangeShapeType="1"/>
            </p:cNvSpPr>
            <p:nvPr/>
          </p:nvSpPr>
          <p:spPr bwMode="auto">
            <a:xfrm>
              <a:off x="497" y="1376"/>
              <a:ext cx="4534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358" name="Line 19"/>
            <p:cNvSpPr>
              <a:spLocks noChangeShapeType="1"/>
            </p:cNvSpPr>
            <p:nvPr/>
          </p:nvSpPr>
          <p:spPr bwMode="auto">
            <a:xfrm>
              <a:off x="497" y="1616"/>
              <a:ext cx="453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359" name="Text Box 38"/>
            <p:cNvSpPr txBox="1">
              <a:spLocks noChangeArrowheads="1"/>
            </p:cNvSpPr>
            <p:nvPr/>
          </p:nvSpPr>
          <p:spPr bwMode="auto">
            <a:xfrm>
              <a:off x="204" y="121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990000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13360" name="Text Box 39"/>
            <p:cNvSpPr txBox="1">
              <a:spLocks noChangeArrowheads="1"/>
            </p:cNvSpPr>
            <p:nvPr/>
          </p:nvSpPr>
          <p:spPr bwMode="auto">
            <a:xfrm>
              <a:off x="206" y="1480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990000"/>
                  </a:solidFill>
                  <a:latin typeface="Times New Roman" pitchFamily="18" charset="0"/>
                </a:rPr>
                <a:t>A</a:t>
              </a:r>
            </a:p>
          </p:txBody>
        </p:sp>
      </p:grp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5429250" y="3870325"/>
            <a:ext cx="533400" cy="533400"/>
            <a:chOff x="4942011" y="3870450"/>
            <a:chExt cx="533400" cy="533400"/>
          </a:xfrm>
        </p:grpSpPr>
        <p:sp>
          <p:nvSpPr>
            <p:cNvPr id="60" name="Oval 23"/>
            <p:cNvSpPr>
              <a:spLocks noChangeArrowheads="1"/>
            </p:cNvSpPr>
            <p:nvPr/>
          </p:nvSpPr>
          <p:spPr bwMode="auto">
            <a:xfrm rot="10800000">
              <a:off x="4942011" y="3870450"/>
              <a:ext cx="533400" cy="533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cxnSp>
          <p:nvCxnSpPr>
            <p:cNvPr id="65" name="Straight Connector 64"/>
            <p:cNvCxnSpPr>
              <a:stCxn id="60" idx="5"/>
              <a:endCxn id="60" idx="1"/>
            </p:cNvCxnSpPr>
            <p:nvPr/>
          </p:nvCxnSpPr>
          <p:spPr>
            <a:xfrm rot="16200000" flipH="1">
              <a:off x="5019799" y="3948238"/>
              <a:ext cx="377825" cy="37782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60" idx="3"/>
              <a:endCxn id="60" idx="7"/>
            </p:cNvCxnSpPr>
            <p:nvPr/>
          </p:nvCxnSpPr>
          <p:spPr>
            <a:xfrm rot="16200000" flipH="1" flipV="1">
              <a:off x="5019799" y="3948238"/>
              <a:ext cx="377825" cy="37782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22"/>
          <p:cNvGrpSpPr>
            <a:grpSpLocks/>
          </p:cNvGrpSpPr>
          <p:nvPr/>
        </p:nvGrpSpPr>
        <p:grpSpPr bwMode="auto">
          <a:xfrm rot="10800000">
            <a:off x="3370263" y="4824413"/>
            <a:ext cx="533400" cy="533400"/>
            <a:chOff x="1789" y="3470"/>
            <a:chExt cx="336" cy="336"/>
          </a:xfrm>
        </p:grpSpPr>
        <p:sp>
          <p:nvSpPr>
            <p:cNvPr id="13350" name="Oval 23"/>
            <p:cNvSpPr>
              <a:spLocks noChangeArrowheads="1"/>
            </p:cNvSpPr>
            <p:nvPr/>
          </p:nvSpPr>
          <p:spPr bwMode="auto">
            <a:xfrm>
              <a:off x="1789" y="3470"/>
              <a:ext cx="336" cy="336"/>
            </a:xfrm>
            <a:prstGeom prst="ellips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3351" name="AutoShape 24"/>
            <p:cNvSpPr>
              <a:spLocks noChangeArrowheads="1"/>
            </p:cNvSpPr>
            <p:nvPr/>
          </p:nvSpPr>
          <p:spPr bwMode="auto">
            <a:xfrm>
              <a:off x="1837" y="3614"/>
              <a:ext cx="48" cy="48"/>
            </a:xfrm>
            <a:prstGeom prst="flowChartConnector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3352" name="AutoShape 25"/>
            <p:cNvSpPr>
              <a:spLocks noChangeArrowheads="1"/>
            </p:cNvSpPr>
            <p:nvPr/>
          </p:nvSpPr>
          <p:spPr bwMode="auto">
            <a:xfrm>
              <a:off x="2029" y="3614"/>
              <a:ext cx="48" cy="48"/>
            </a:xfrm>
            <a:prstGeom prst="flowChartConnector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3353" name="Line 26"/>
            <p:cNvSpPr>
              <a:spLocks noChangeShapeType="1"/>
            </p:cNvSpPr>
            <p:nvPr/>
          </p:nvSpPr>
          <p:spPr bwMode="auto">
            <a:xfrm flipV="1">
              <a:off x="1837" y="3566"/>
              <a:ext cx="192" cy="48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6" name="Group 74"/>
          <p:cNvGrpSpPr>
            <a:grpSpLocks/>
          </p:cNvGrpSpPr>
          <p:nvPr/>
        </p:nvGrpSpPr>
        <p:grpSpPr bwMode="auto">
          <a:xfrm>
            <a:off x="5429250" y="4824413"/>
            <a:ext cx="533400" cy="533400"/>
            <a:chOff x="4942011" y="3870450"/>
            <a:chExt cx="533400" cy="533400"/>
          </a:xfrm>
        </p:grpSpPr>
        <p:sp>
          <p:nvSpPr>
            <p:cNvPr id="76" name="Oval 23"/>
            <p:cNvSpPr>
              <a:spLocks noChangeArrowheads="1"/>
            </p:cNvSpPr>
            <p:nvPr/>
          </p:nvSpPr>
          <p:spPr bwMode="auto">
            <a:xfrm rot="10800000">
              <a:off x="4942011" y="3870450"/>
              <a:ext cx="533400" cy="533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cxnSp>
          <p:nvCxnSpPr>
            <p:cNvPr id="77" name="Straight Connector 76"/>
            <p:cNvCxnSpPr>
              <a:stCxn id="76" idx="5"/>
              <a:endCxn id="76" idx="1"/>
            </p:cNvCxnSpPr>
            <p:nvPr/>
          </p:nvCxnSpPr>
          <p:spPr>
            <a:xfrm rot="16200000" flipH="1">
              <a:off x="5019799" y="3948237"/>
              <a:ext cx="377825" cy="37782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76" idx="3"/>
              <a:endCxn id="76" idx="7"/>
            </p:cNvCxnSpPr>
            <p:nvPr/>
          </p:nvCxnSpPr>
          <p:spPr>
            <a:xfrm rot="16200000" flipH="1" flipV="1">
              <a:off x="5019799" y="3948237"/>
              <a:ext cx="377825" cy="37782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05"/>
          <p:cNvGrpSpPr>
            <a:grpSpLocks/>
          </p:cNvGrpSpPr>
          <p:nvPr/>
        </p:nvGrpSpPr>
        <p:grpSpPr bwMode="auto">
          <a:xfrm>
            <a:off x="3827463" y="4137025"/>
            <a:ext cx="1631950" cy="935038"/>
            <a:chOff x="3827153" y="4136728"/>
            <a:chExt cx="1632086" cy="935768"/>
          </a:xfrm>
        </p:grpSpPr>
        <p:cxnSp>
          <p:nvCxnSpPr>
            <p:cNvPr id="83" name="Straight Connector 82"/>
            <p:cNvCxnSpPr>
              <a:stCxn id="13362" idx="2"/>
              <a:endCxn id="60" idx="6"/>
            </p:cNvCxnSpPr>
            <p:nvPr/>
          </p:nvCxnSpPr>
          <p:spPr>
            <a:xfrm>
              <a:off x="3827153" y="4136728"/>
              <a:ext cx="1601920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3857318" y="5072496"/>
              <a:ext cx="1601921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4"/>
          <p:cNvGrpSpPr>
            <a:grpSpLocks/>
          </p:cNvGrpSpPr>
          <p:nvPr/>
        </p:nvGrpSpPr>
        <p:grpSpPr bwMode="auto">
          <a:xfrm>
            <a:off x="1214438" y="2492375"/>
            <a:ext cx="1285875" cy="2592388"/>
            <a:chOff x="1214414" y="2492375"/>
            <a:chExt cx="1285884" cy="2592000"/>
          </a:xfrm>
        </p:grpSpPr>
        <p:grpSp>
          <p:nvGrpSpPr>
            <p:cNvPr id="13339" name="Group 89"/>
            <p:cNvGrpSpPr>
              <a:grpSpLocks/>
            </p:cNvGrpSpPr>
            <p:nvPr/>
          </p:nvGrpSpPr>
          <p:grpSpPr bwMode="auto">
            <a:xfrm>
              <a:off x="1255713" y="2492375"/>
              <a:ext cx="76200" cy="2592000"/>
              <a:chOff x="791" y="1570"/>
              <a:chExt cx="48" cy="1184"/>
            </a:xfrm>
          </p:grpSpPr>
          <p:sp>
            <p:nvSpPr>
              <p:cNvPr id="13343" name="Line 28"/>
              <p:cNvSpPr>
                <a:spLocks noChangeShapeType="1"/>
              </p:cNvSpPr>
              <p:nvPr/>
            </p:nvSpPr>
            <p:spPr bwMode="auto">
              <a:xfrm>
                <a:off x="807" y="1620"/>
                <a:ext cx="0" cy="113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3344" name="AutoShape 32"/>
              <p:cNvSpPr>
                <a:spLocks noChangeArrowheads="1"/>
              </p:cNvSpPr>
              <p:nvPr/>
            </p:nvSpPr>
            <p:spPr bwMode="auto">
              <a:xfrm>
                <a:off x="791" y="1570"/>
                <a:ext cx="48" cy="5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>
                  <a:latin typeface="Book Antiqua" pitchFamily="18" charset="0"/>
                </a:endParaRPr>
              </a:p>
            </p:txBody>
          </p:sp>
        </p:grpSp>
        <p:cxnSp>
          <p:nvCxnSpPr>
            <p:cNvPr id="80" name="Straight Connector 79"/>
            <p:cNvCxnSpPr>
              <a:endCxn id="13328" idx="1"/>
            </p:cNvCxnSpPr>
            <p:nvPr/>
          </p:nvCxnSpPr>
          <p:spPr>
            <a:xfrm flipV="1">
              <a:off x="1285851" y="4124081"/>
              <a:ext cx="120492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endCxn id="13330" idx="1"/>
            </p:cNvCxnSpPr>
            <p:nvPr/>
          </p:nvCxnSpPr>
          <p:spPr>
            <a:xfrm>
              <a:off x="1285851" y="5071677"/>
              <a:ext cx="1214447" cy="634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/>
            <p:cNvSpPr/>
            <p:nvPr/>
          </p:nvSpPr>
          <p:spPr>
            <a:xfrm>
              <a:off x="1214414" y="4071702"/>
              <a:ext cx="142876" cy="12856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0" name="Group 106"/>
          <p:cNvGrpSpPr>
            <a:grpSpLocks/>
          </p:cNvGrpSpPr>
          <p:nvPr/>
        </p:nvGrpSpPr>
        <p:grpSpPr bwMode="auto">
          <a:xfrm>
            <a:off x="5929313" y="2143125"/>
            <a:ext cx="1714500" cy="2935288"/>
            <a:chOff x="5929321" y="2143116"/>
            <a:chExt cx="1714513" cy="2936032"/>
          </a:xfrm>
        </p:grpSpPr>
        <p:cxnSp>
          <p:nvCxnSpPr>
            <p:cNvPr id="85" name="Straight Connector 84"/>
            <p:cNvCxnSpPr/>
            <p:nvPr/>
          </p:nvCxnSpPr>
          <p:spPr>
            <a:xfrm>
              <a:off x="5929321" y="4143873"/>
              <a:ext cx="1619262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5959483" y="5079148"/>
              <a:ext cx="1620850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 flipH="1" flipV="1">
              <a:off x="6106762" y="3607162"/>
              <a:ext cx="2929680" cy="1587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/>
            <p:cNvSpPr/>
            <p:nvPr/>
          </p:nvSpPr>
          <p:spPr>
            <a:xfrm>
              <a:off x="7500958" y="4072418"/>
              <a:ext cx="142876" cy="12862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7500958" y="2143116"/>
              <a:ext cx="142876" cy="128621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1" name="Group 107"/>
          <p:cNvGrpSpPr>
            <a:grpSpLocks/>
          </p:cNvGrpSpPr>
          <p:nvPr/>
        </p:nvGrpSpPr>
        <p:grpSpPr bwMode="auto">
          <a:xfrm>
            <a:off x="3071813" y="4124325"/>
            <a:ext cx="374650" cy="947738"/>
            <a:chOff x="3071802" y="4124328"/>
            <a:chExt cx="374351" cy="947746"/>
          </a:xfrm>
        </p:grpSpPr>
        <p:cxnSp>
          <p:nvCxnSpPr>
            <p:cNvPr id="98" name="Straight Connector 97"/>
            <p:cNvCxnSpPr>
              <a:stCxn id="13328" idx="3"/>
              <a:endCxn id="13363" idx="6"/>
            </p:cNvCxnSpPr>
            <p:nvPr/>
          </p:nvCxnSpPr>
          <p:spPr>
            <a:xfrm>
              <a:off x="3081319" y="4124328"/>
              <a:ext cx="36483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3071802" y="5072074"/>
              <a:ext cx="36483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03"/>
          <p:cNvGrpSpPr>
            <a:grpSpLocks/>
          </p:cNvGrpSpPr>
          <p:nvPr/>
        </p:nvGrpSpPr>
        <p:grpSpPr bwMode="auto">
          <a:xfrm>
            <a:off x="2500313" y="4954588"/>
            <a:ext cx="590550" cy="247650"/>
            <a:chOff x="2500298" y="4954901"/>
            <a:chExt cx="590552" cy="247648"/>
          </a:xfrm>
        </p:grpSpPr>
        <p:sp>
          <p:nvSpPr>
            <p:cNvPr id="13330" name="Rectangle 21"/>
            <p:cNvSpPr>
              <a:spLocks noChangeArrowheads="1"/>
            </p:cNvSpPr>
            <p:nvPr/>
          </p:nvSpPr>
          <p:spPr bwMode="auto">
            <a:xfrm>
              <a:off x="2500298" y="4954901"/>
              <a:ext cx="590552" cy="2476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cxnSp>
          <p:nvCxnSpPr>
            <p:cNvPr id="101" name="Straight Connector 100"/>
            <p:cNvCxnSpPr>
              <a:stCxn id="13330" idx="1"/>
              <a:endCxn id="13330" idx="3"/>
            </p:cNvCxnSpPr>
            <p:nvPr/>
          </p:nvCxnSpPr>
          <p:spPr>
            <a:xfrm rot="10800000" flipH="1">
              <a:off x="2500298" y="5078725"/>
              <a:ext cx="590552" cy="1587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02"/>
          <p:cNvGrpSpPr>
            <a:grpSpLocks/>
          </p:cNvGrpSpPr>
          <p:nvPr/>
        </p:nvGrpSpPr>
        <p:grpSpPr bwMode="auto">
          <a:xfrm>
            <a:off x="2490788" y="4000500"/>
            <a:ext cx="600075" cy="247650"/>
            <a:chOff x="2491200" y="4000504"/>
            <a:chExt cx="599651" cy="247648"/>
          </a:xfrm>
        </p:grpSpPr>
        <p:sp>
          <p:nvSpPr>
            <p:cNvPr id="13328" name="Rectangle 21"/>
            <p:cNvSpPr>
              <a:spLocks noChangeArrowheads="1"/>
            </p:cNvSpPr>
            <p:nvPr/>
          </p:nvSpPr>
          <p:spPr bwMode="auto">
            <a:xfrm>
              <a:off x="2491200" y="4000504"/>
              <a:ext cx="590552" cy="2476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 rot="10800000" flipH="1">
              <a:off x="2500718" y="4122741"/>
              <a:ext cx="590133" cy="1587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98401" y="148875"/>
            <a:ext cx="35385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u="sng" smtClean="0">
                <a:cs typeface="Arial" charset="0"/>
              </a:rPr>
              <a:t>1. VẼ </a:t>
            </a:r>
            <a:r>
              <a:rPr lang="en-US" b="1" u="sng">
                <a:cs typeface="Arial" charset="0"/>
              </a:rPr>
              <a:t>SƠ ĐỒ LẮP ĐẶT</a:t>
            </a:r>
            <a:endParaRPr lang="en-US" b="1" u="sng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5" descr="Parchment"/>
          <p:cNvSpPr txBox="1">
            <a:spLocks noChangeArrowheads="1"/>
          </p:cNvSpPr>
          <p:nvPr/>
        </p:nvSpPr>
        <p:spPr bwMode="auto">
          <a:xfrm>
            <a:off x="-34925" y="857250"/>
            <a:ext cx="9178925" cy="40005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 fontAlgn="auto">
              <a:spcBef>
                <a:spcPct val="50000"/>
              </a:spcBef>
              <a:spcAft>
                <a:spcPts val="0"/>
              </a:spcAft>
              <a:buFontTx/>
              <a:buAutoNum type="alphaLcPeriod"/>
              <a:defRPr/>
            </a:pPr>
            <a:r>
              <a:rPr lang="en-US" sz="200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TÌM HIỂU SƠ ĐỒ NGUYÊN LÍ MẠCH ĐIỆN </a:t>
            </a:r>
          </a:p>
        </p:txBody>
      </p:sp>
      <p:sp>
        <p:nvSpPr>
          <p:cNvPr id="8" name="Cloud Callout 7"/>
          <p:cNvSpPr/>
          <p:nvPr/>
        </p:nvSpPr>
        <p:spPr>
          <a:xfrm>
            <a:off x="357188" y="1500188"/>
            <a:ext cx="3571875" cy="1571625"/>
          </a:xfrm>
          <a:prstGeom prst="cloudCallout">
            <a:avLst>
              <a:gd name="adj1" fmla="val -55885"/>
              <a:gd name="adj2" fmla="val 283658"/>
            </a:avLst>
          </a:prstGeom>
          <a:solidFill>
            <a:srgbClr val="FF9999">
              <a:alpha val="8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Hai bóng </a:t>
            </a:r>
            <a:r>
              <a:rPr lang="vi-VN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đè</a:t>
            </a:r>
            <a:r>
              <a:rPr lang="en-US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 m</a:t>
            </a:r>
            <a:r>
              <a:rPr lang="vi-VN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ắ</a:t>
            </a:r>
            <a:r>
              <a:rPr lang="en-US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 v</a:t>
            </a:r>
            <a:r>
              <a:rPr lang="vi-VN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ớ</a:t>
            </a:r>
            <a:r>
              <a:rPr lang="en-US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 nhau nh</a:t>
            </a:r>
            <a:r>
              <a:rPr lang="vi-VN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ư</a:t>
            </a:r>
            <a:r>
              <a:rPr lang="en-US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thế nào?</a:t>
            </a:r>
          </a:p>
        </p:txBody>
      </p:sp>
      <p:sp>
        <p:nvSpPr>
          <p:cNvPr id="10" name="Cloud Callout 9"/>
          <p:cNvSpPr/>
          <p:nvPr/>
        </p:nvSpPr>
        <p:spPr>
          <a:xfrm>
            <a:off x="357188" y="1500188"/>
            <a:ext cx="3571875" cy="1571625"/>
          </a:xfrm>
          <a:prstGeom prst="cloudCallout">
            <a:avLst>
              <a:gd name="adj1" fmla="val -55885"/>
              <a:gd name="adj2" fmla="val 283658"/>
            </a:avLst>
          </a:prstGeom>
          <a:solidFill>
            <a:srgbClr val="FF9999">
              <a:alpha val="8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Cầu chì, công tắc mắc vào dây pha hay dây trung hoà?</a:t>
            </a:r>
          </a:p>
        </p:txBody>
      </p:sp>
      <p:sp>
        <p:nvSpPr>
          <p:cNvPr id="11" name="Cloud Callout 10"/>
          <p:cNvSpPr/>
          <p:nvPr/>
        </p:nvSpPr>
        <p:spPr>
          <a:xfrm>
            <a:off x="357188" y="1500188"/>
            <a:ext cx="3571875" cy="1571625"/>
          </a:xfrm>
          <a:prstGeom prst="cloudCallout">
            <a:avLst>
              <a:gd name="adj1" fmla="val -55885"/>
              <a:gd name="adj2" fmla="val 283658"/>
            </a:avLst>
          </a:prstGeom>
          <a:solidFill>
            <a:srgbClr val="FF9999">
              <a:alpha val="8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Ph</a:t>
            </a:r>
            <a:r>
              <a:rPr lang="vi-VN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ươ</a:t>
            </a:r>
            <a:r>
              <a:rPr lang="en-US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ng án lắp </a:t>
            </a:r>
            <a:r>
              <a:rPr lang="vi-VN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đặ</a:t>
            </a:r>
            <a:r>
              <a:rPr lang="en-US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 các thiết bị </a:t>
            </a:r>
            <a:r>
              <a:rPr lang="vi-VN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ng cắt, bảo vệ và </a:t>
            </a:r>
            <a:r>
              <a:rPr lang="vi-VN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en-US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 dây?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857500" y="3143250"/>
            <a:ext cx="5643563" cy="369888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2060"/>
                </a:solidFill>
                <a:cs typeface="Arial" charset="0"/>
              </a:rPr>
              <a:t>* Hai bóng </a:t>
            </a:r>
            <a:r>
              <a:rPr lang="vi-VN">
                <a:solidFill>
                  <a:srgbClr val="002060"/>
                </a:solidFill>
                <a:cs typeface="Arial" charset="0"/>
              </a:rPr>
              <a:t>đè</a:t>
            </a:r>
            <a:r>
              <a:rPr lang="en-US">
                <a:solidFill>
                  <a:srgbClr val="002060"/>
                </a:solidFill>
                <a:cs typeface="Arial" charset="0"/>
              </a:rPr>
              <a:t>n mắc song song với nhau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857500" y="3927475"/>
            <a:ext cx="5643563" cy="369888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2060"/>
                </a:solidFill>
                <a:cs typeface="Arial" charset="0"/>
              </a:rPr>
              <a:t>* Cầu chì, công t</a:t>
            </a:r>
            <a:r>
              <a:rPr lang="vi-VN">
                <a:solidFill>
                  <a:srgbClr val="002060"/>
                </a:solidFill>
                <a:cs typeface="Arial" charset="0"/>
              </a:rPr>
              <a:t>ắ</a:t>
            </a:r>
            <a:r>
              <a:rPr lang="en-US">
                <a:solidFill>
                  <a:srgbClr val="002060"/>
                </a:solidFill>
                <a:cs typeface="Arial" charset="0"/>
              </a:rPr>
              <a:t>c m</a:t>
            </a:r>
            <a:r>
              <a:rPr lang="vi-VN">
                <a:solidFill>
                  <a:srgbClr val="002060"/>
                </a:solidFill>
                <a:cs typeface="Arial" charset="0"/>
              </a:rPr>
              <a:t>ắ</a:t>
            </a:r>
            <a:r>
              <a:rPr lang="en-US">
                <a:solidFill>
                  <a:srgbClr val="002060"/>
                </a:solidFill>
                <a:cs typeface="Arial" charset="0"/>
              </a:rPr>
              <a:t>c vào dây pha.</a:t>
            </a:r>
          </a:p>
        </p:txBody>
      </p:sp>
      <p:sp>
        <p:nvSpPr>
          <p:cNvPr id="9" name="Rectangle 8"/>
          <p:cNvSpPr/>
          <p:nvPr/>
        </p:nvSpPr>
        <p:spPr>
          <a:xfrm>
            <a:off x="98401" y="148875"/>
            <a:ext cx="35385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u="sng" smtClean="0">
                <a:cs typeface="Arial" charset="0"/>
              </a:rPr>
              <a:t>1. VẼ </a:t>
            </a:r>
            <a:r>
              <a:rPr lang="en-US" b="1" u="sng">
                <a:cs typeface="Arial" charset="0"/>
              </a:rPr>
              <a:t>SƠ ĐỒ LẮP ĐẶT</a:t>
            </a:r>
            <a:endParaRPr lang="en-US" b="1" u="sng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82" name="Text Box 26" descr="Parchment"/>
          <p:cNvSpPr txBox="1">
            <a:spLocks noChangeArrowheads="1"/>
          </p:cNvSpPr>
          <p:nvPr/>
        </p:nvSpPr>
        <p:spPr bwMode="auto">
          <a:xfrm>
            <a:off x="-36513" y="333375"/>
            <a:ext cx="9178926" cy="4000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b. VẼ SƠ ĐỒ LẮP ĐẶT MẠCH ĐIỆN </a:t>
            </a:r>
          </a:p>
        </p:txBody>
      </p:sp>
      <p:sp>
        <p:nvSpPr>
          <p:cNvPr id="15363" name="Rectangle 28"/>
          <p:cNvSpPr>
            <a:spLocks noChangeArrowheads="1"/>
          </p:cNvSpPr>
          <p:nvPr/>
        </p:nvSpPr>
        <p:spPr bwMode="auto">
          <a:xfrm>
            <a:off x="323850" y="1557338"/>
            <a:ext cx="8569325" cy="50403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latin typeface="Book Antiqua" pitchFamily="18" charset="0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23850" y="1922463"/>
            <a:ext cx="7662863" cy="884237"/>
            <a:chOff x="204" y="1211"/>
            <a:chExt cx="4827" cy="557"/>
          </a:xfrm>
        </p:grpSpPr>
        <p:sp>
          <p:nvSpPr>
            <p:cNvPr id="15417" name="Line 30"/>
            <p:cNvSpPr>
              <a:spLocks noChangeShapeType="1"/>
            </p:cNvSpPr>
            <p:nvPr/>
          </p:nvSpPr>
          <p:spPr bwMode="auto">
            <a:xfrm>
              <a:off x="497" y="1376"/>
              <a:ext cx="4534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418" name="Line 31"/>
            <p:cNvSpPr>
              <a:spLocks noChangeShapeType="1"/>
            </p:cNvSpPr>
            <p:nvPr/>
          </p:nvSpPr>
          <p:spPr bwMode="auto">
            <a:xfrm>
              <a:off x="497" y="1616"/>
              <a:ext cx="453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419" name="Text Box 32"/>
            <p:cNvSpPr txBox="1">
              <a:spLocks noChangeArrowheads="1"/>
            </p:cNvSpPr>
            <p:nvPr/>
          </p:nvSpPr>
          <p:spPr bwMode="auto">
            <a:xfrm>
              <a:off x="204" y="121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990000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15420" name="Text Box 33"/>
            <p:cNvSpPr txBox="1">
              <a:spLocks noChangeArrowheads="1"/>
            </p:cNvSpPr>
            <p:nvPr/>
          </p:nvSpPr>
          <p:spPr bwMode="auto">
            <a:xfrm>
              <a:off x="206" y="1480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990000"/>
                  </a:solidFill>
                  <a:latin typeface="Times New Roman" pitchFamily="18" charset="0"/>
                </a:rPr>
                <a:t>A</a:t>
              </a:r>
            </a:p>
          </p:txBody>
        </p:sp>
      </p:grpSp>
      <p:sp>
        <p:nvSpPr>
          <p:cNvPr id="326690" name="Rectangle 34"/>
          <p:cNvSpPr>
            <a:spLocks noChangeArrowheads="1"/>
          </p:cNvSpPr>
          <p:nvPr/>
        </p:nvSpPr>
        <p:spPr bwMode="auto">
          <a:xfrm>
            <a:off x="558800" y="3929063"/>
            <a:ext cx="1727200" cy="2071687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 rot="5400000">
            <a:off x="684213" y="5110163"/>
            <a:ext cx="533400" cy="533400"/>
            <a:chOff x="1789" y="3470"/>
            <a:chExt cx="336" cy="336"/>
          </a:xfrm>
        </p:grpSpPr>
        <p:sp>
          <p:nvSpPr>
            <p:cNvPr id="15413" name="Oval 41"/>
            <p:cNvSpPr>
              <a:spLocks noChangeArrowheads="1"/>
            </p:cNvSpPr>
            <p:nvPr/>
          </p:nvSpPr>
          <p:spPr bwMode="auto">
            <a:xfrm>
              <a:off x="1789" y="3470"/>
              <a:ext cx="336" cy="336"/>
            </a:xfrm>
            <a:prstGeom prst="ellips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5414" name="AutoShape 42"/>
            <p:cNvSpPr>
              <a:spLocks noChangeArrowheads="1"/>
            </p:cNvSpPr>
            <p:nvPr/>
          </p:nvSpPr>
          <p:spPr bwMode="auto">
            <a:xfrm>
              <a:off x="1837" y="3614"/>
              <a:ext cx="48" cy="48"/>
            </a:xfrm>
            <a:prstGeom prst="flowChartConnector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5415" name="AutoShape 43"/>
            <p:cNvSpPr>
              <a:spLocks noChangeArrowheads="1"/>
            </p:cNvSpPr>
            <p:nvPr/>
          </p:nvSpPr>
          <p:spPr bwMode="auto">
            <a:xfrm>
              <a:off x="2029" y="3614"/>
              <a:ext cx="48" cy="48"/>
            </a:xfrm>
            <a:prstGeom prst="flowChartConnector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5416" name="Line 44"/>
            <p:cNvSpPr>
              <a:spLocks noChangeShapeType="1"/>
            </p:cNvSpPr>
            <p:nvPr/>
          </p:nvSpPr>
          <p:spPr bwMode="auto">
            <a:xfrm flipV="1">
              <a:off x="1837" y="3566"/>
              <a:ext cx="192" cy="48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4392613" y="3714750"/>
            <a:ext cx="533400" cy="533400"/>
            <a:chOff x="4942011" y="3870450"/>
            <a:chExt cx="533400" cy="533400"/>
          </a:xfrm>
        </p:grpSpPr>
        <p:sp>
          <p:nvSpPr>
            <p:cNvPr id="34" name="Oval 23"/>
            <p:cNvSpPr>
              <a:spLocks noChangeArrowheads="1"/>
            </p:cNvSpPr>
            <p:nvPr/>
          </p:nvSpPr>
          <p:spPr bwMode="auto">
            <a:xfrm rot="10800000">
              <a:off x="4942011" y="3870450"/>
              <a:ext cx="533400" cy="533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cxnSp>
          <p:nvCxnSpPr>
            <p:cNvPr id="35" name="Straight Connector 34"/>
            <p:cNvCxnSpPr>
              <a:stCxn id="34" idx="5"/>
              <a:endCxn id="34" idx="1"/>
            </p:cNvCxnSpPr>
            <p:nvPr/>
          </p:nvCxnSpPr>
          <p:spPr>
            <a:xfrm rot="16200000" flipH="1">
              <a:off x="5019798" y="3948238"/>
              <a:ext cx="377825" cy="37782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4" idx="3"/>
              <a:endCxn id="34" idx="7"/>
            </p:cNvCxnSpPr>
            <p:nvPr/>
          </p:nvCxnSpPr>
          <p:spPr>
            <a:xfrm rot="16200000" flipH="1" flipV="1">
              <a:off x="5019798" y="3948238"/>
              <a:ext cx="377825" cy="37782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03"/>
          <p:cNvGrpSpPr>
            <a:grpSpLocks/>
          </p:cNvGrpSpPr>
          <p:nvPr/>
        </p:nvGrpSpPr>
        <p:grpSpPr bwMode="auto">
          <a:xfrm rot="5400000">
            <a:off x="1328738" y="4429125"/>
            <a:ext cx="590550" cy="247650"/>
            <a:chOff x="2500298" y="4954901"/>
            <a:chExt cx="590552" cy="247648"/>
          </a:xfrm>
        </p:grpSpPr>
        <p:sp>
          <p:nvSpPr>
            <p:cNvPr id="15408" name="Rectangle 21"/>
            <p:cNvSpPr>
              <a:spLocks noChangeArrowheads="1"/>
            </p:cNvSpPr>
            <p:nvPr/>
          </p:nvSpPr>
          <p:spPr bwMode="auto">
            <a:xfrm>
              <a:off x="2500298" y="4954901"/>
              <a:ext cx="590552" cy="2476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cxnSp>
          <p:nvCxnSpPr>
            <p:cNvPr id="39" name="Straight Connector 38"/>
            <p:cNvCxnSpPr>
              <a:stCxn id="15408" idx="1"/>
              <a:endCxn id="15408" idx="3"/>
            </p:cNvCxnSpPr>
            <p:nvPr/>
          </p:nvCxnSpPr>
          <p:spPr>
            <a:xfrm rot="10800000" flipH="1">
              <a:off x="2500298" y="5085075"/>
              <a:ext cx="590552" cy="1588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02"/>
          <p:cNvGrpSpPr>
            <a:grpSpLocks/>
          </p:cNvGrpSpPr>
          <p:nvPr/>
        </p:nvGrpSpPr>
        <p:grpSpPr bwMode="auto">
          <a:xfrm rot="5400000">
            <a:off x="647700" y="4433888"/>
            <a:ext cx="600075" cy="247650"/>
            <a:chOff x="2491200" y="4000504"/>
            <a:chExt cx="599651" cy="247648"/>
          </a:xfrm>
        </p:grpSpPr>
        <p:sp>
          <p:nvSpPr>
            <p:cNvPr id="15406" name="Rectangle 21"/>
            <p:cNvSpPr>
              <a:spLocks noChangeArrowheads="1"/>
            </p:cNvSpPr>
            <p:nvPr/>
          </p:nvSpPr>
          <p:spPr bwMode="auto">
            <a:xfrm>
              <a:off x="2491200" y="4000504"/>
              <a:ext cx="590552" cy="2476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>
            <a:xfrm rot="10800000" flipH="1">
              <a:off x="2500717" y="4129090"/>
              <a:ext cx="590133" cy="1587"/>
            </a:xfrm>
            <a:prstGeom prst="line">
              <a:avLst/>
            </a:prstGeom>
            <a:ln w="254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958850" y="2516188"/>
            <a:ext cx="733425" cy="1771650"/>
            <a:chOff x="959042" y="2516188"/>
            <a:chExt cx="733233" cy="1771374"/>
          </a:xfrm>
        </p:grpSpPr>
        <p:sp>
          <p:nvSpPr>
            <p:cNvPr id="15401" name="Line 46"/>
            <p:cNvSpPr>
              <a:spLocks noChangeShapeType="1"/>
            </p:cNvSpPr>
            <p:nvPr/>
          </p:nvSpPr>
          <p:spPr bwMode="auto">
            <a:xfrm>
              <a:off x="1641475" y="2595562"/>
              <a:ext cx="0" cy="1692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5402" name="AutoShape 50"/>
            <p:cNvSpPr>
              <a:spLocks noChangeArrowheads="1"/>
            </p:cNvSpPr>
            <p:nvPr/>
          </p:nvSpPr>
          <p:spPr bwMode="auto">
            <a:xfrm>
              <a:off x="1616075" y="2516188"/>
              <a:ext cx="76200" cy="92075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5403" name="Line 49"/>
            <p:cNvSpPr>
              <a:spLocks noChangeShapeType="1"/>
            </p:cNvSpPr>
            <p:nvPr/>
          </p:nvSpPr>
          <p:spPr bwMode="auto">
            <a:xfrm rot="5400000" flipV="1">
              <a:off x="882000" y="4194000"/>
              <a:ext cx="16827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cxnSp>
          <p:nvCxnSpPr>
            <p:cNvPr id="44" name="Straight Connector 43"/>
            <p:cNvCxnSpPr/>
            <p:nvPr/>
          </p:nvCxnSpPr>
          <p:spPr>
            <a:xfrm rot="10800000">
              <a:off x="959042" y="4128837"/>
              <a:ext cx="684034" cy="158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05" name="AutoShape 50"/>
            <p:cNvSpPr>
              <a:spLocks noChangeArrowheads="1"/>
            </p:cNvSpPr>
            <p:nvPr/>
          </p:nvSpPr>
          <p:spPr bwMode="auto">
            <a:xfrm>
              <a:off x="1571604" y="4071942"/>
              <a:ext cx="76200" cy="92075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 rot="5400000">
            <a:off x="1385888" y="5111750"/>
            <a:ext cx="533400" cy="533400"/>
            <a:chOff x="1789" y="3470"/>
            <a:chExt cx="336" cy="336"/>
          </a:xfrm>
        </p:grpSpPr>
        <p:sp>
          <p:nvSpPr>
            <p:cNvPr id="15397" name="Oval 41"/>
            <p:cNvSpPr>
              <a:spLocks noChangeArrowheads="1"/>
            </p:cNvSpPr>
            <p:nvPr/>
          </p:nvSpPr>
          <p:spPr bwMode="auto">
            <a:xfrm>
              <a:off x="1789" y="3470"/>
              <a:ext cx="336" cy="336"/>
            </a:xfrm>
            <a:prstGeom prst="ellips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5398" name="AutoShape 42"/>
            <p:cNvSpPr>
              <a:spLocks noChangeArrowheads="1"/>
            </p:cNvSpPr>
            <p:nvPr/>
          </p:nvSpPr>
          <p:spPr bwMode="auto">
            <a:xfrm>
              <a:off x="1837" y="3614"/>
              <a:ext cx="48" cy="48"/>
            </a:xfrm>
            <a:prstGeom prst="flowChartConnector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5399" name="AutoShape 43"/>
            <p:cNvSpPr>
              <a:spLocks noChangeArrowheads="1"/>
            </p:cNvSpPr>
            <p:nvPr/>
          </p:nvSpPr>
          <p:spPr bwMode="auto">
            <a:xfrm>
              <a:off x="2029" y="3614"/>
              <a:ext cx="48" cy="48"/>
            </a:xfrm>
            <a:prstGeom prst="flowChartConnector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Book Antiqua" pitchFamily="18" charset="0"/>
              </a:endParaRPr>
            </a:p>
          </p:txBody>
        </p:sp>
        <p:sp>
          <p:nvSpPr>
            <p:cNvPr id="15400" name="Line 44"/>
            <p:cNvSpPr>
              <a:spLocks noChangeShapeType="1"/>
            </p:cNvSpPr>
            <p:nvPr/>
          </p:nvSpPr>
          <p:spPr bwMode="auto">
            <a:xfrm flipV="1">
              <a:off x="1837" y="3566"/>
              <a:ext cx="192" cy="48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cxnSp>
        <p:nvCxnSpPr>
          <p:cNvPr id="64" name="Straight Connector 63"/>
          <p:cNvCxnSpPr>
            <a:stCxn id="15406" idx="3"/>
            <a:endCxn id="15414" idx="2"/>
          </p:cNvCxnSpPr>
          <p:nvPr/>
        </p:nvCxnSpPr>
        <p:spPr>
          <a:xfrm rot="16200000" flipH="1">
            <a:off x="780257" y="5015706"/>
            <a:ext cx="338138" cy="31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1472407" y="5025231"/>
            <a:ext cx="338138" cy="31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67"/>
          <p:cNvGrpSpPr>
            <a:grpSpLocks/>
          </p:cNvGrpSpPr>
          <p:nvPr/>
        </p:nvGrpSpPr>
        <p:grpSpPr bwMode="auto">
          <a:xfrm>
            <a:off x="6253163" y="3714750"/>
            <a:ext cx="533400" cy="533400"/>
            <a:chOff x="4942011" y="3870450"/>
            <a:chExt cx="533400" cy="533400"/>
          </a:xfrm>
        </p:grpSpPr>
        <p:sp>
          <p:nvSpPr>
            <p:cNvPr id="75" name="Oval 23"/>
            <p:cNvSpPr>
              <a:spLocks noChangeArrowheads="1"/>
            </p:cNvSpPr>
            <p:nvPr/>
          </p:nvSpPr>
          <p:spPr bwMode="auto">
            <a:xfrm rot="10800000">
              <a:off x="4942011" y="3870450"/>
              <a:ext cx="533400" cy="533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38100">
              <a:solidFill>
                <a:srgbClr val="00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cxnSp>
          <p:nvCxnSpPr>
            <p:cNvPr id="76" name="Straight Connector 75"/>
            <p:cNvCxnSpPr>
              <a:stCxn id="75" idx="5"/>
              <a:endCxn id="75" idx="1"/>
            </p:cNvCxnSpPr>
            <p:nvPr/>
          </p:nvCxnSpPr>
          <p:spPr>
            <a:xfrm rot="16200000" flipH="1">
              <a:off x="5019798" y="3948238"/>
              <a:ext cx="377825" cy="37782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75" idx="3"/>
              <a:endCxn id="75" idx="7"/>
            </p:cNvCxnSpPr>
            <p:nvPr/>
          </p:nvCxnSpPr>
          <p:spPr>
            <a:xfrm rot="16200000" flipH="1" flipV="1">
              <a:off x="5019798" y="3948238"/>
              <a:ext cx="377825" cy="37782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82"/>
          <p:cNvGrpSpPr>
            <a:grpSpLocks/>
          </p:cNvGrpSpPr>
          <p:nvPr/>
        </p:nvGrpSpPr>
        <p:grpSpPr bwMode="auto">
          <a:xfrm>
            <a:off x="1643063" y="2706688"/>
            <a:ext cx="2930525" cy="3009900"/>
            <a:chOff x="1643042" y="2706194"/>
            <a:chExt cx="2929752" cy="3010410"/>
          </a:xfrm>
        </p:grpSpPr>
        <p:cxnSp>
          <p:nvCxnSpPr>
            <p:cNvPr id="69" name="Straight Connector 68"/>
            <p:cNvCxnSpPr>
              <a:stCxn id="15399" idx="6"/>
            </p:cNvCxnSpPr>
            <p:nvPr/>
          </p:nvCxnSpPr>
          <p:spPr>
            <a:xfrm rot="5400000">
              <a:off x="1574766" y="5637217"/>
              <a:ext cx="146075" cy="9522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1643042" y="5715016"/>
              <a:ext cx="357093" cy="158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501281" y="4214575"/>
              <a:ext cx="2999295" cy="158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2000135" y="2714132"/>
              <a:ext cx="2571072" cy="158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5400000">
              <a:off x="4040891" y="3236509"/>
              <a:ext cx="1062217" cy="1588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86"/>
          <p:cNvGrpSpPr>
            <a:grpSpLocks/>
          </p:cNvGrpSpPr>
          <p:nvPr/>
        </p:nvGrpSpPr>
        <p:grpSpPr bwMode="auto">
          <a:xfrm>
            <a:off x="4714875" y="2143125"/>
            <a:ext cx="71438" cy="1571625"/>
            <a:chOff x="4714314" y="2143116"/>
            <a:chExt cx="72000" cy="1571636"/>
          </a:xfrm>
        </p:grpSpPr>
        <p:cxnSp>
          <p:nvCxnSpPr>
            <p:cNvPr id="82" name="Straight Connector 81"/>
            <p:cNvCxnSpPr/>
            <p:nvPr/>
          </p:nvCxnSpPr>
          <p:spPr>
            <a:xfrm rot="5400000">
              <a:off x="3950803" y="2940040"/>
              <a:ext cx="1547823" cy="160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4714314" y="2143116"/>
              <a:ext cx="72000" cy="7143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2" name="Group 87"/>
          <p:cNvGrpSpPr>
            <a:grpSpLocks/>
          </p:cNvGrpSpPr>
          <p:nvPr/>
        </p:nvGrpSpPr>
        <p:grpSpPr bwMode="auto">
          <a:xfrm>
            <a:off x="6572250" y="2143125"/>
            <a:ext cx="71438" cy="1571625"/>
            <a:chOff x="4714314" y="2143116"/>
            <a:chExt cx="72000" cy="1571636"/>
          </a:xfrm>
        </p:grpSpPr>
        <p:cxnSp>
          <p:nvCxnSpPr>
            <p:cNvPr id="89" name="Straight Connector 88"/>
            <p:cNvCxnSpPr/>
            <p:nvPr/>
          </p:nvCxnSpPr>
          <p:spPr>
            <a:xfrm rot="5400000">
              <a:off x="3950803" y="2940040"/>
              <a:ext cx="1547823" cy="160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/>
            <p:cNvSpPr/>
            <p:nvPr/>
          </p:nvSpPr>
          <p:spPr>
            <a:xfrm>
              <a:off x="4714314" y="2143116"/>
              <a:ext cx="72000" cy="7143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3" name="Group 109"/>
          <p:cNvGrpSpPr>
            <a:grpSpLocks/>
          </p:cNvGrpSpPr>
          <p:nvPr/>
        </p:nvGrpSpPr>
        <p:grpSpPr bwMode="auto">
          <a:xfrm>
            <a:off x="928688" y="2928938"/>
            <a:ext cx="5500687" cy="2928937"/>
            <a:chOff x="928662" y="2928934"/>
            <a:chExt cx="5500726" cy="2928958"/>
          </a:xfrm>
        </p:grpSpPr>
        <p:grpSp>
          <p:nvGrpSpPr>
            <p:cNvPr id="15379" name="Group 108"/>
            <p:cNvGrpSpPr>
              <a:grpSpLocks/>
            </p:cNvGrpSpPr>
            <p:nvPr/>
          </p:nvGrpSpPr>
          <p:grpSpPr bwMode="auto">
            <a:xfrm>
              <a:off x="928662" y="2928934"/>
              <a:ext cx="5499235" cy="2928958"/>
              <a:chOff x="928662" y="2928934"/>
              <a:chExt cx="5499235" cy="2928958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 rot="5400000">
                <a:off x="811185" y="5722954"/>
                <a:ext cx="269877" cy="0"/>
              </a:xfrm>
              <a:prstGeom prst="line">
                <a:avLst/>
              </a:prstGeom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928662" y="5856305"/>
                <a:ext cx="1214446" cy="1587"/>
              </a:xfrm>
              <a:prstGeom prst="line">
                <a:avLst/>
              </a:prstGeom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6200000" flipV="1">
                <a:off x="682597" y="4397382"/>
                <a:ext cx="2921021" cy="0"/>
              </a:xfrm>
              <a:prstGeom prst="line">
                <a:avLst/>
              </a:prstGeom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2143108" y="2928934"/>
                <a:ext cx="4284693" cy="9525"/>
              </a:xfrm>
              <a:prstGeom prst="line">
                <a:avLst/>
              </a:prstGeom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2" name="Straight Connector 101"/>
            <p:cNvCxnSpPr/>
            <p:nvPr/>
          </p:nvCxnSpPr>
          <p:spPr>
            <a:xfrm rot="5400000">
              <a:off x="6015047" y="3343275"/>
              <a:ext cx="828681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20" name="Text Box 4" descr="Parchment"/>
          <p:cNvSpPr txBox="1">
            <a:spLocks noChangeArrowheads="1"/>
          </p:cNvSpPr>
          <p:nvPr/>
        </p:nvSpPr>
        <p:spPr bwMode="auto">
          <a:xfrm>
            <a:off x="-36513" y="333375"/>
            <a:ext cx="9178926" cy="4667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2. LẬP BẢNG DỰ TRÙ DỤNG CỤ, VẬT LIỆU VÀ THIẾT BỊ</a:t>
            </a:r>
          </a:p>
        </p:txBody>
      </p:sp>
      <p:graphicFrame>
        <p:nvGraphicFramePr>
          <p:cNvPr id="393324" name="Group 108"/>
          <p:cNvGraphicFramePr>
            <a:graphicFrameLocks noGrp="1"/>
          </p:cNvGraphicFramePr>
          <p:nvPr>
            <p:ph/>
          </p:nvPr>
        </p:nvGraphicFramePr>
        <p:xfrm>
          <a:off x="455613" y="1196975"/>
          <a:ext cx="8226425" cy="5486400"/>
        </p:xfrm>
        <a:graphic>
          <a:graphicData uri="http://schemas.openxmlformats.org/drawingml/2006/table">
            <a:tbl>
              <a:tblPr/>
              <a:tblGrid>
                <a:gridCol w="660400"/>
                <a:gridCol w="3887787"/>
                <a:gridCol w="1223963"/>
                <a:gridCol w="2454275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Tên dụng cụ, vật liệu và thiết bị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 lượng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Yêu cầu kĩ thuật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Kìm điện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Kìm tuốt dây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Dao nhỏ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Tua vít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Khoan điện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Bút thử điện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Bóng đèn tròn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Đui </a:t>
                      </a:r>
                      <a:r>
                        <a:rPr kumimoji="0" lang="vi-V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đè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Phích cắm </a:t>
                      </a:r>
                      <a:r>
                        <a:rPr kumimoji="0" lang="vi-V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iện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Công tắc hai cực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Bảng điện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Cầu chì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Có cách điện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Có cách điện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Có cách điện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Có cách điện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Có cách điện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60W _ 220V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0,6m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9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8"/>
          <p:cNvSpPr txBox="1">
            <a:spLocks noChangeArrowheads="1"/>
          </p:cNvSpPr>
          <p:nvPr/>
        </p:nvSpPr>
        <p:spPr bwMode="auto">
          <a:xfrm>
            <a:off x="107950" y="1196975"/>
            <a:ext cx="6408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cs typeface="Arial" charset="0"/>
              </a:rPr>
              <a:t>Qui trình lắp đặt mạch điện :</a:t>
            </a:r>
          </a:p>
        </p:txBody>
      </p:sp>
      <p:sp>
        <p:nvSpPr>
          <p:cNvPr id="328723" name="Text Box 19" descr="Parchment"/>
          <p:cNvSpPr txBox="1">
            <a:spLocks noChangeArrowheads="1"/>
          </p:cNvSpPr>
          <p:nvPr/>
        </p:nvSpPr>
        <p:spPr bwMode="auto">
          <a:xfrm>
            <a:off x="-36513" y="333375"/>
            <a:ext cx="9178926" cy="558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00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3. LẮP ĐẶT MẠCH ĐIỆN</a:t>
            </a:r>
          </a:p>
        </p:txBody>
      </p:sp>
      <p:sp>
        <p:nvSpPr>
          <p:cNvPr id="17412" name="Rectangle 21"/>
          <p:cNvSpPr>
            <a:spLocks noChangeArrowheads="1"/>
          </p:cNvSpPr>
          <p:nvPr/>
        </p:nvSpPr>
        <p:spPr bwMode="auto">
          <a:xfrm>
            <a:off x="468313" y="2205038"/>
            <a:ext cx="1368425" cy="15113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3399"/>
                </a:solidFill>
                <a:cs typeface="Arial" charset="0"/>
              </a:rPr>
              <a:t>Vạch dấu</a:t>
            </a:r>
          </a:p>
        </p:txBody>
      </p:sp>
      <p:sp>
        <p:nvSpPr>
          <p:cNvPr id="17413" name="Rectangle 22"/>
          <p:cNvSpPr>
            <a:spLocks noChangeArrowheads="1"/>
          </p:cNvSpPr>
          <p:nvPr/>
        </p:nvSpPr>
        <p:spPr bwMode="auto">
          <a:xfrm>
            <a:off x="2195513" y="2205038"/>
            <a:ext cx="1368425" cy="15113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3399"/>
                </a:solidFill>
                <a:cs typeface="Arial" charset="0"/>
              </a:rPr>
              <a:t>Khoan lỗ </a:t>
            </a:r>
          </a:p>
        </p:txBody>
      </p:sp>
      <p:sp>
        <p:nvSpPr>
          <p:cNvPr id="17414" name="Rectangle 23"/>
          <p:cNvSpPr>
            <a:spLocks noChangeArrowheads="1"/>
          </p:cNvSpPr>
          <p:nvPr/>
        </p:nvSpPr>
        <p:spPr bwMode="auto">
          <a:xfrm>
            <a:off x="3922713" y="2206625"/>
            <a:ext cx="1368425" cy="15113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3399"/>
                </a:solidFill>
                <a:cs typeface="Arial" charset="0"/>
              </a:rPr>
              <a:t>Lắp</a:t>
            </a:r>
          </a:p>
          <a:p>
            <a:pPr algn="ctr"/>
            <a:r>
              <a:rPr lang="en-US">
                <a:solidFill>
                  <a:srgbClr val="003399"/>
                </a:solidFill>
                <a:cs typeface="Arial" charset="0"/>
              </a:rPr>
              <a:t>TBĐ</a:t>
            </a:r>
          </a:p>
          <a:p>
            <a:pPr algn="ctr"/>
            <a:r>
              <a:rPr lang="en-US">
                <a:solidFill>
                  <a:srgbClr val="003399"/>
                </a:solidFill>
                <a:cs typeface="Arial" charset="0"/>
              </a:rPr>
              <a:t>vào BĐ</a:t>
            </a:r>
          </a:p>
        </p:txBody>
      </p:sp>
      <p:sp>
        <p:nvSpPr>
          <p:cNvPr id="17415" name="Rectangle 24"/>
          <p:cNvSpPr>
            <a:spLocks noChangeArrowheads="1"/>
          </p:cNvSpPr>
          <p:nvPr/>
        </p:nvSpPr>
        <p:spPr bwMode="auto">
          <a:xfrm>
            <a:off x="5651500" y="2205038"/>
            <a:ext cx="1368425" cy="15113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3399"/>
                </a:solidFill>
                <a:cs typeface="Arial" charset="0"/>
              </a:rPr>
              <a:t>Nối dây </a:t>
            </a:r>
          </a:p>
          <a:p>
            <a:pPr algn="ctr"/>
            <a:r>
              <a:rPr lang="en-US">
                <a:solidFill>
                  <a:srgbClr val="003399"/>
                </a:solidFill>
                <a:cs typeface="Arial" charset="0"/>
              </a:rPr>
              <a:t>mạch điện</a:t>
            </a:r>
          </a:p>
          <a:p>
            <a:pPr algn="ctr"/>
            <a:endParaRPr lang="en-US">
              <a:solidFill>
                <a:srgbClr val="003399"/>
              </a:solidFill>
              <a:cs typeface="Arial" charset="0"/>
            </a:endParaRPr>
          </a:p>
        </p:txBody>
      </p:sp>
      <p:sp>
        <p:nvSpPr>
          <p:cNvPr id="17416" name="Rectangle 25"/>
          <p:cNvSpPr>
            <a:spLocks noChangeArrowheads="1"/>
          </p:cNvSpPr>
          <p:nvPr/>
        </p:nvSpPr>
        <p:spPr bwMode="auto">
          <a:xfrm>
            <a:off x="7380288" y="2205038"/>
            <a:ext cx="1368425" cy="15113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3399"/>
                </a:solidFill>
                <a:cs typeface="Arial" charset="0"/>
              </a:rPr>
              <a:t>Kiểm tra</a:t>
            </a:r>
          </a:p>
        </p:txBody>
      </p:sp>
      <p:sp>
        <p:nvSpPr>
          <p:cNvPr id="328724" name="Rectangle 20"/>
          <p:cNvSpPr>
            <a:spLocks noChangeArrowheads="1"/>
          </p:cNvSpPr>
          <p:nvPr/>
        </p:nvSpPr>
        <p:spPr bwMode="auto">
          <a:xfrm>
            <a:off x="468313" y="2214563"/>
            <a:ext cx="13684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000">
                <a:solidFill>
                  <a:srgbClr val="FF0000"/>
                </a:solidFill>
                <a:cs typeface="Arial" charset="0"/>
              </a:rPr>
              <a:t>?</a:t>
            </a:r>
          </a:p>
        </p:txBody>
      </p:sp>
      <p:sp>
        <p:nvSpPr>
          <p:cNvPr id="328730" name="Rectangle 26"/>
          <p:cNvSpPr>
            <a:spLocks noChangeArrowheads="1"/>
          </p:cNvSpPr>
          <p:nvPr/>
        </p:nvSpPr>
        <p:spPr bwMode="auto">
          <a:xfrm>
            <a:off x="2195513" y="2214563"/>
            <a:ext cx="13684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000">
                <a:solidFill>
                  <a:srgbClr val="FF0000"/>
                </a:solidFill>
                <a:cs typeface="Arial" charset="0"/>
              </a:rPr>
              <a:t>?</a:t>
            </a:r>
          </a:p>
        </p:txBody>
      </p:sp>
      <p:sp>
        <p:nvSpPr>
          <p:cNvPr id="328731" name="Rectangle 27"/>
          <p:cNvSpPr>
            <a:spLocks noChangeArrowheads="1"/>
          </p:cNvSpPr>
          <p:nvPr/>
        </p:nvSpPr>
        <p:spPr bwMode="auto">
          <a:xfrm>
            <a:off x="3924300" y="2214563"/>
            <a:ext cx="13684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000">
                <a:solidFill>
                  <a:srgbClr val="FF0000"/>
                </a:solidFill>
                <a:cs typeface="Arial" charset="0"/>
              </a:rPr>
              <a:t>?</a:t>
            </a:r>
          </a:p>
        </p:txBody>
      </p:sp>
      <p:sp>
        <p:nvSpPr>
          <p:cNvPr id="328732" name="Rectangle 28"/>
          <p:cNvSpPr>
            <a:spLocks noChangeArrowheads="1"/>
          </p:cNvSpPr>
          <p:nvPr/>
        </p:nvSpPr>
        <p:spPr bwMode="auto">
          <a:xfrm>
            <a:off x="5651500" y="2214563"/>
            <a:ext cx="13684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000">
                <a:solidFill>
                  <a:srgbClr val="FF0000"/>
                </a:solidFill>
                <a:cs typeface="Arial" charset="0"/>
              </a:rPr>
              <a:t>?</a:t>
            </a:r>
          </a:p>
        </p:txBody>
      </p:sp>
      <p:sp>
        <p:nvSpPr>
          <p:cNvPr id="328733" name="Rectangle 29"/>
          <p:cNvSpPr>
            <a:spLocks noChangeArrowheads="1"/>
          </p:cNvSpPr>
          <p:nvPr/>
        </p:nvSpPr>
        <p:spPr bwMode="auto">
          <a:xfrm>
            <a:off x="7380288" y="2214563"/>
            <a:ext cx="1368425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000">
                <a:solidFill>
                  <a:srgbClr val="FF0000"/>
                </a:solidFill>
                <a:cs typeface="Arial" charset="0"/>
              </a:rPr>
              <a:t>?</a:t>
            </a:r>
          </a:p>
        </p:txBody>
      </p:sp>
      <p:sp>
        <p:nvSpPr>
          <p:cNvPr id="328734" name="Line 30"/>
          <p:cNvSpPr>
            <a:spLocks noChangeShapeType="1"/>
          </p:cNvSpPr>
          <p:nvPr/>
        </p:nvSpPr>
        <p:spPr bwMode="auto">
          <a:xfrm>
            <a:off x="1835150" y="2924175"/>
            <a:ext cx="360363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28735" name="Line 31"/>
          <p:cNvSpPr>
            <a:spLocks noChangeShapeType="1"/>
          </p:cNvSpPr>
          <p:nvPr/>
        </p:nvSpPr>
        <p:spPr bwMode="auto">
          <a:xfrm>
            <a:off x="3563938" y="2924175"/>
            <a:ext cx="360362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28736" name="Line 32"/>
          <p:cNvSpPr>
            <a:spLocks noChangeShapeType="1"/>
          </p:cNvSpPr>
          <p:nvPr/>
        </p:nvSpPr>
        <p:spPr bwMode="auto">
          <a:xfrm>
            <a:off x="5292725" y="2924175"/>
            <a:ext cx="360363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28737" name="Line 33"/>
          <p:cNvSpPr>
            <a:spLocks noChangeShapeType="1"/>
          </p:cNvSpPr>
          <p:nvPr/>
        </p:nvSpPr>
        <p:spPr bwMode="auto">
          <a:xfrm>
            <a:off x="7019925" y="2924175"/>
            <a:ext cx="360363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328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" dur="500"/>
                                        <p:tgtEl>
                                          <p:spTgt spid="328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" dur="500"/>
                                        <p:tgtEl>
                                          <p:spTgt spid="328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" dur="500"/>
                                        <p:tgtEl>
                                          <p:spTgt spid="328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328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24" grpId="0" animBg="1"/>
      <p:bldP spid="328730" grpId="0" animBg="1"/>
      <p:bldP spid="328731" grpId="0" animBg="1"/>
      <p:bldP spid="328732" grpId="0" animBg="1"/>
      <p:bldP spid="328733" grpId="0" animBg="1"/>
      <p:bldP spid="328734" grpId="0" animBg="1"/>
      <p:bldP spid="328735" grpId="0" animBg="1"/>
      <p:bldP spid="328736" grpId="0" animBg="1"/>
      <p:bldP spid="3287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reeform 14"/>
          <p:cNvSpPr>
            <a:spLocks noEditPoints="1"/>
          </p:cNvSpPr>
          <p:nvPr/>
        </p:nvSpPr>
        <p:spPr bwMode="gray">
          <a:xfrm rot="-3864624">
            <a:off x="3884613" y="1844675"/>
            <a:ext cx="3703637" cy="5656263"/>
          </a:xfrm>
          <a:custGeom>
            <a:avLst/>
            <a:gdLst>
              <a:gd name="T0" fmla="*/ 2147483646 w 2820"/>
              <a:gd name="T1" fmla="*/ 2147483646 h 2912"/>
              <a:gd name="T2" fmla="*/ 2147483646 w 2820"/>
              <a:gd name="T3" fmla="*/ 2147483646 h 2912"/>
              <a:gd name="T4" fmla="*/ 2147483646 w 2820"/>
              <a:gd name="T5" fmla="*/ 2147483646 h 2912"/>
              <a:gd name="T6" fmla="*/ 2147483646 w 2820"/>
              <a:gd name="T7" fmla="*/ 2147483646 h 2912"/>
              <a:gd name="T8" fmla="*/ 2147483646 w 2820"/>
              <a:gd name="T9" fmla="*/ 2147483646 h 2912"/>
              <a:gd name="T10" fmla="*/ 2147483646 w 2820"/>
              <a:gd name="T11" fmla="*/ 2147483646 h 2912"/>
              <a:gd name="T12" fmla="*/ 2147483646 w 2820"/>
              <a:gd name="T13" fmla="*/ 2147483646 h 2912"/>
              <a:gd name="T14" fmla="*/ 2147483646 w 2820"/>
              <a:gd name="T15" fmla="*/ 2147483646 h 2912"/>
              <a:gd name="T16" fmla="*/ 0 w 2820"/>
              <a:gd name="T17" fmla="*/ 2147483646 h 2912"/>
              <a:gd name="T18" fmla="*/ 2147483646 w 2820"/>
              <a:gd name="T19" fmla="*/ 2147483646 h 2912"/>
              <a:gd name="T20" fmla="*/ 2147483646 w 2820"/>
              <a:gd name="T21" fmla="*/ 2147483646 h 2912"/>
              <a:gd name="T22" fmla="*/ 2147483646 w 2820"/>
              <a:gd name="T23" fmla="*/ 2147483646 h 2912"/>
              <a:gd name="T24" fmla="*/ 2147483646 w 2820"/>
              <a:gd name="T25" fmla="*/ 2147483646 h 2912"/>
              <a:gd name="T26" fmla="*/ 2147483646 w 2820"/>
              <a:gd name="T27" fmla="*/ 2147483646 h 2912"/>
              <a:gd name="T28" fmla="*/ 2147483646 w 2820"/>
              <a:gd name="T29" fmla="*/ 2147483646 h 2912"/>
              <a:gd name="T30" fmla="*/ 2147483646 w 2820"/>
              <a:gd name="T31" fmla="*/ 2147483646 h 2912"/>
              <a:gd name="T32" fmla="*/ 2147483646 w 2820"/>
              <a:gd name="T33" fmla="*/ 2147483646 h 2912"/>
              <a:gd name="T34" fmla="*/ 2147483646 w 2820"/>
              <a:gd name="T35" fmla="*/ 2147483646 h 2912"/>
              <a:gd name="T36" fmla="*/ 2147483646 w 2820"/>
              <a:gd name="T37" fmla="*/ 2147483646 h 2912"/>
              <a:gd name="T38" fmla="*/ 2147483646 w 2820"/>
              <a:gd name="T39" fmla="*/ 2147483646 h 2912"/>
              <a:gd name="T40" fmla="*/ 2147483646 w 2820"/>
              <a:gd name="T41" fmla="*/ 2147483646 h 2912"/>
              <a:gd name="T42" fmla="*/ 2147483646 w 2820"/>
              <a:gd name="T43" fmla="*/ 2147483646 h 2912"/>
              <a:gd name="T44" fmla="*/ 2147483646 w 2820"/>
              <a:gd name="T45" fmla="*/ 2147483646 h 2912"/>
              <a:gd name="T46" fmla="*/ 2147483646 w 2820"/>
              <a:gd name="T47" fmla="*/ 2147483646 h 2912"/>
              <a:gd name="T48" fmla="*/ 2147483646 w 2820"/>
              <a:gd name="T49" fmla="*/ 2147483646 h 2912"/>
              <a:gd name="T50" fmla="*/ 2147483646 w 2820"/>
              <a:gd name="T51" fmla="*/ 2147483646 h 2912"/>
              <a:gd name="T52" fmla="*/ 2147483646 w 2820"/>
              <a:gd name="T53" fmla="*/ 2147483646 h 2912"/>
              <a:gd name="T54" fmla="*/ 2147483646 w 2820"/>
              <a:gd name="T55" fmla="*/ 2147483646 h 2912"/>
              <a:gd name="T56" fmla="*/ 2147483646 w 2820"/>
              <a:gd name="T57" fmla="*/ 2147483646 h 2912"/>
              <a:gd name="T58" fmla="*/ 2147483646 w 2820"/>
              <a:gd name="T59" fmla="*/ 2147483646 h 2912"/>
              <a:gd name="T60" fmla="*/ 2147483646 w 2820"/>
              <a:gd name="T61" fmla="*/ 2147483646 h 2912"/>
              <a:gd name="T62" fmla="*/ 2147483646 w 2820"/>
              <a:gd name="T63" fmla="*/ 2147483646 h 2912"/>
              <a:gd name="T64" fmla="*/ 2147483646 w 2820"/>
              <a:gd name="T65" fmla="*/ 2147483646 h 2912"/>
              <a:gd name="T66" fmla="*/ 2147483646 w 2820"/>
              <a:gd name="T67" fmla="*/ 2147483646 h 2912"/>
              <a:gd name="T68" fmla="*/ 2147483646 w 2820"/>
              <a:gd name="T69" fmla="*/ 2147483646 h 2912"/>
              <a:gd name="T70" fmla="*/ 2147483646 w 2820"/>
              <a:gd name="T71" fmla="*/ 2147483646 h 2912"/>
              <a:gd name="T72" fmla="*/ 2147483646 w 2820"/>
              <a:gd name="T73" fmla="*/ 2147483646 h 2912"/>
              <a:gd name="T74" fmla="*/ 2147483646 w 2820"/>
              <a:gd name="T75" fmla="*/ 2147483646 h 2912"/>
              <a:gd name="T76" fmla="*/ 2147483646 w 2820"/>
              <a:gd name="T77" fmla="*/ 2147483646 h 2912"/>
              <a:gd name="T78" fmla="*/ 2147483646 w 2820"/>
              <a:gd name="T79" fmla="*/ 2147483646 h 2912"/>
              <a:gd name="T80" fmla="*/ 2147483646 w 2820"/>
              <a:gd name="T81" fmla="*/ 2147483646 h 2912"/>
              <a:gd name="T82" fmla="*/ 2147483646 w 2820"/>
              <a:gd name="T83" fmla="*/ 2147483646 h 2912"/>
              <a:gd name="T84" fmla="*/ 2147483646 w 2820"/>
              <a:gd name="T85" fmla="*/ 2147483646 h 2912"/>
              <a:gd name="T86" fmla="*/ 2147483646 w 2820"/>
              <a:gd name="T87" fmla="*/ 2147483646 h 2912"/>
              <a:gd name="T88" fmla="*/ 2147483646 w 2820"/>
              <a:gd name="T89" fmla="*/ 2147483646 h 2912"/>
              <a:gd name="T90" fmla="*/ 2147483646 w 2820"/>
              <a:gd name="T91" fmla="*/ 0 h 2912"/>
              <a:gd name="T92" fmla="*/ 2147483646 w 2820"/>
              <a:gd name="T93" fmla="*/ 2147483646 h 2912"/>
              <a:gd name="T94" fmla="*/ 2147483646 w 2820"/>
              <a:gd name="T95" fmla="*/ 2147483646 h 291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820"/>
              <a:gd name="T145" fmla="*/ 0 h 2912"/>
              <a:gd name="T146" fmla="*/ 2820 w 2820"/>
              <a:gd name="T147" fmla="*/ 2912 h 291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rgbClr val="99CCFF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ffectLst>
            <a:outerShdw dist="206741" dir="8249373" algn="ctr" rotWithShape="0">
              <a:srgbClr val="C1D1D3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/>
          <a:lstStyle/>
          <a:p>
            <a:endParaRPr lang="vi-VN"/>
          </a:p>
        </p:txBody>
      </p:sp>
      <p:grpSp>
        <p:nvGrpSpPr>
          <p:cNvPr id="44035" name="Group 5"/>
          <p:cNvGrpSpPr>
            <a:grpSpLocks/>
          </p:cNvGrpSpPr>
          <p:nvPr/>
        </p:nvGrpSpPr>
        <p:grpSpPr bwMode="auto">
          <a:xfrm>
            <a:off x="212725" y="808038"/>
            <a:ext cx="5724525" cy="558800"/>
            <a:chOff x="1039" y="2311"/>
            <a:chExt cx="2794" cy="352"/>
          </a:xfrm>
        </p:grpSpPr>
        <p:sp>
          <p:nvSpPr>
            <p:cNvPr id="44089" name="AutoShape 6"/>
            <p:cNvSpPr>
              <a:spLocks noChangeArrowheads="1"/>
            </p:cNvSpPr>
            <p:nvPr/>
          </p:nvSpPr>
          <p:spPr bwMode="gray">
            <a:xfrm>
              <a:off x="1197" y="2352"/>
              <a:ext cx="2636" cy="311"/>
            </a:xfrm>
            <a:prstGeom prst="roundRect">
              <a:avLst>
                <a:gd name="adj" fmla="val 16667"/>
              </a:avLst>
            </a:prstGeom>
            <a:solidFill>
              <a:srgbClr val="FF3300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90" name="AutoShape 7"/>
            <p:cNvSpPr>
              <a:spLocks noChangeArrowheads="1"/>
            </p:cNvSpPr>
            <p:nvPr/>
          </p:nvSpPr>
          <p:spPr bwMode="gray">
            <a:xfrm>
              <a:off x="1039" y="2311"/>
              <a:ext cx="357" cy="352"/>
            </a:xfrm>
            <a:prstGeom prst="diamond">
              <a:avLst/>
            </a:prstGeom>
            <a:solidFill>
              <a:srgbClr val="FF3300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1" name="Text Box 8">
              <a:hlinkClick r:id="" action="ppaction://noaction"/>
            </p:cNvPr>
            <p:cNvSpPr txBox="1">
              <a:spLocks noChangeArrowheads="1"/>
            </p:cNvSpPr>
            <p:nvPr/>
          </p:nvSpPr>
          <p:spPr bwMode="gray">
            <a:xfrm>
              <a:off x="1396" y="2346"/>
              <a:ext cx="2369" cy="3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68415" tIns="34208" rIns="68415" bIns="34208">
              <a:spAutoFit/>
            </a:bodyPr>
            <a:lstStyle/>
            <a:p>
              <a:pPr defTabSz="684213" eaLnBrk="1" hangingPunct="1">
                <a:spcBef>
                  <a:spcPct val="50000"/>
                </a:spcBef>
                <a:defRPr/>
              </a:pPr>
              <a:r>
                <a:rPr lang="en-US" sz="2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en-US" sz="20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NỘI DUNG VÀ TRÌNH TỰ THỰC HÀNH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gray">
            <a:xfrm>
              <a:off x="1124" y="2352"/>
              <a:ext cx="175" cy="2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68415" tIns="34208" rIns="68415" bIns="34208">
              <a:spAutoFit/>
            </a:bodyPr>
            <a:lstStyle/>
            <a:p>
              <a:pPr algn="ctr" defTabSz="684213"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II</a:t>
              </a:r>
            </a:p>
          </p:txBody>
        </p:sp>
      </p:grp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536575" y="1546225"/>
            <a:ext cx="3421063" cy="469900"/>
            <a:chOff x="1725" y="2546"/>
            <a:chExt cx="3056" cy="503"/>
          </a:xfrm>
        </p:grpSpPr>
        <p:sp>
          <p:nvSpPr>
            <p:cNvPr id="44085" name="AutoShape 11"/>
            <p:cNvSpPr>
              <a:spLocks noChangeArrowheads="1"/>
            </p:cNvSpPr>
            <p:nvPr/>
          </p:nvSpPr>
          <p:spPr bwMode="gray">
            <a:xfrm>
              <a:off x="2097" y="2560"/>
              <a:ext cx="2684" cy="46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86" name="AutoShape 12"/>
            <p:cNvSpPr>
              <a:spLocks noChangeArrowheads="1"/>
            </p:cNvSpPr>
            <p:nvPr/>
          </p:nvSpPr>
          <p:spPr bwMode="gray">
            <a:xfrm>
              <a:off x="1725" y="2546"/>
              <a:ext cx="549" cy="503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gray">
            <a:xfrm>
              <a:off x="2315" y="2560"/>
              <a:ext cx="2466" cy="4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68415" tIns="34208" rIns="68415" bIns="34208">
              <a:spAutoFit/>
            </a:bodyPr>
            <a:lstStyle>
              <a:lvl1pPr defTabSz="68421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8421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8421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8421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8421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2400" b="1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r>
                <a:rPr lang="en-US" altLang="en-US" sz="2000" b="1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VẼ SƠ ĐỒ LẮP ĐẶT</a:t>
              </a:r>
              <a:endParaRPr lang="en-US" alt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gray">
            <a:xfrm>
              <a:off x="1864" y="2560"/>
              <a:ext cx="274" cy="4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68415" tIns="34208" rIns="68415" bIns="34208">
              <a:spAutoFit/>
            </a:bodyPr>
            <a:lstStyle/>
            <a:p>
              <a:pPr algn="ctr" defTabSz="684213"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44037" name="Group 14"/>
          <p:cNvGrpSpPr>
            <a:grpSpLocks/>
          </p:cNvGrpSpPr>
          <p:nvPr/>
        </p:nvGrpSpPr>
        <p:grpSpPr bwMode="auto">
          <a:xfrm>
            <a:off x="565150" y="2171700"/>
            <a:ext cx="3459163" cy="609600"/>
            <a:chOff x="1661" y="3216"/>
            <a:chExt cx="2179" cy="384"/>
          </a:xfrm>
        </p:grpSpPr>
        <p:sp>
          <p:nvSpPr>
            <p:cNvPr id="44081" name="AutoShape 15"/>
            <p:cNvSpPr>
              <a:spLocks noChangeArrowheads="1"/>
            </p:cNvSpPr>
            <p:nvPr/>
          </p:nvSpPr>
          <p:spPr bwMode="gray">
            <a:xfrm>
              <a:off x="1919" y="3283"/>
              <a:ext cx="1738" cy="25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gray">
            <a:xfrm>
              <a:off x="2185" y="3302"/>
              <a:ext cx="1655" cy="21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68415" tIns="34208" rIns="68415" bIns="34208">
              <a:spAutoFit/>
            </a:bodyPr>
            <a:lstStyle>
              <a:lvl1pPr defTabSz="68421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8421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8421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8421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8421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LẬP BẢNG DỰ TRÙ</a:t>
              </a:r>
            </a:p>
          </p:txBody>
        </p:sp>
        <p:sp>
          <p:nvSpPr>
            <p:cNvPr id="44083" name="AutoShape 17"/>
            <p:cNvSpPr>
              <a:spLocks noChangeArrowheads="1"/>
            </p:cNvSpPr>
            <p:nvPr/>
          </p:nvSpPr>
          <p:spPr bwMode="gray">
            <a:xfrm>
              <a:off x="1661" y="3216"/>
              <a:ext cx="355" cy="384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gray">
            <a:xfrm>
              <a:off x="1736" y="3294"/>
              <a:ext cx="195" cy="2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68415" tIns="34208" rIns="68415" bIns="34208">
              <a:spAutoFit/>
            </a:bodyPr>
            <a:lstStyle/>
            <a:p>
              <a:pPr algn="ctr" defTabSz="684213"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</a:p>
          </p:txBody>
        </p:sp>
      </p:grpSp>
      <p:grpSp>
        <p:nvGrpSpPr>
          <p:cNvPr id="44038" name="Group 9"/>
          <p:cNvGrpSpPr>
            <a:grpSpLocks/>
          </p:cNvGrpSpPr>
          <p:nvPr/>
        </p:nvGrpSpPr>
        <p:grpSpPr bwMode="auto">
          <a:xfrm>
            <a:off x="534988" y="2895600"/>
            <a:ext cx="3473450" cy="603250"/>
            <a:chOff x="989" y="3600"/>
            <a:chExt cx="2188" cy="380"/>
          </a:xfrm>
        </p:grpSpPr>
        <p:sp>
          <p:nvSpPr>
            <p:cNvPr id="44077" name="AutoShape 10"/>
            <p:cNvSpPr>
              <a:spLocks noChangeArrowheads="1"/>
            </p:cNvSpPr>
            <p:nvPr/>
          </p:nvSpPr>
          <p:spPr bwMode="gray">
            <a:xfrm>
              <a:off x="1282" y="3666"/>
              <a:ext cx="1862" cy="257"/>
            </a:xfrm>
            <a:prstGeom prst="roundRect">
              <a:avLst>
                <a:gd name="adj" fmla="val 16667"/>
              </a:avLst>
            </a:prstGeom>
            <a:solidFill>
              <a:srgbClr val="744D26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25" name="Text Box 11"/>
            <p:cNvSpPr txBox="1">
              <a:spLocks noChangeArrowheads="1"/>
            </p:cNvSpPr>
            <p:nvPr/>
          </p:nvSpPr>
          <p:spPr bwMode="gray">
            <a:xfrm>
              <a:off x="1399" y="3697"/>
              <a:ext cx="1778" cy="21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68415" tIns="34208" rIns="68415" bIns="34208">
              <a:spAutoFit/>
            </a:bodyPr>
            <a:lstStyle>
              <a:lvl1pPr defTabSz="68421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8421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8421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8421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8421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LẮP ĐẶT MẠCH ĐIỆN</a:t>
              </a:r>
            </a:p>
          </p:txBody>
        </p:sp>
        <p:sp>
          <p:nvSpPr>
            <p:cNvPr id="44079" name="AutoShape 12"/>
            <p:cNvSpPr>
              <a:spLocks noChangeArrowheads="1"/>
            </p:cNvSpPr>
            <p:nvPr/>
          </p:nvSpPr>
          <p:spPr bwMode="gray">
            <a:xfrm>
              <a:off x="989" y="3600"/>
              <a:ext cx="355" cy="380"/>
            </a:xfrm>
            <a:prstGeom prst="diamond">
              <a:avLst/>
            </a:prstGeom>
            <a:solidFill>
              <a:srgbClr val="744D26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27" name="Text Box 13"/>
            <p:cNvSpPr txBox="1">
              <a:spLocks noChangeArrowheads="1"/>
            </p:cNvSpPr>
            <p:nvPr/>
          </p:nvSpPr>
          <p:spPr bwMode="gray">
            <a:xfrm>
              <a:off x="1083" y="3648"/>
              <a:ext cx="195" cy="2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68415" tIns="34208" rIns="68415" bIns="34208">
              <a:spAutoFit/>
            </a:bodyPr>
            <a:lstStyle/>
            <a:p>
              <a:pPr algn="ctr" defTabSz="684213"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</a:p>
          </p:txBody>
        </p:sp>
      </p:grpSp>
      <p:grpSp>
        <p:nvGrpSpPr>
          <p:cNvPr id="28" name="Group 15"/>
          <p:cNvGrpSpPr>
            <a:grpSpLocks/>
          </p:cNvGrpSpPr>
          <p:nvPr/>
        </p:nvGrpSpPr>
        <p:grpSpPr bwMode="auto">
          <a:xfrm>
            <a:off x="2519363" y="3463925"/>
            <a:ext cx="989012" cy="866775"/>
            <a:chOff x="1152" y="798"/>
            <a:chExt cx="623" cy="546"/>
          </a:xfrm>
        </p:grpSpPr>
        <p:sp>
          <p:nvSpPr>
            <p:cNvPr id="44071" name="Oval 16"/>
            <p:cNvSpPr>
              <a:spLocks noChangeArrowheads="1"/>
            </p:cNvSpPr>
            <p:nvPr/>
          </p:nvSpPr>
          <p:spPr bwMode="gray">
            <a:xfrm>
              <a:off x="1152" y="1134"/>
              <a:ext cx="549" cy="183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72" name="Oval 17"/>
            <p:cNvSpPr>
              <a:spLocks noChangeArrowheads="1"/>
            </p:cNvSpPr>
            <p:nvPr/>
          </p:nvSpPr>
          <p:spPr bwMode="gray">
            <a:xfrm>
              <a:off x="1229" y="798"/>
              <a:ext cx="546" cy="546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73" name="Oval 18"/>
            <p:cNvSpPr>
              <a:spLocks noChangeArrowheads="1"/>
            </p:cNvSpPr>
            <p:nvPr/>
          </p:nvSpPr>
          <p:spPr bwMode="gray">
            <a:xfrm>
              <a:off x="1235" y="800"/>
              <a:ext cx="532" cy="53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74" name="Oval 19"/>
            <p:cNvSpPr>
              <a:spLocks noChangeArrowheads="1"/>
            </p:cNvSpPr>
            <p:nvPr/>
          </p:nvSpPr>
          <p:spPr bwMode="gray">
            <a:xfrm>
              <a:off x="1239" y="804"/>
              <a:ext cx="507" cy="498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75" name="Oval 20"/>
            <p:cNvSpPr>
              <a:spLocks noChangeArrowheads="1"/>
            </p:cNvSpPr>
            <p:nvPr/>
          </p:nvSpPr>
          <p:spPr bwMode="gray">
            <a:xfrm>
              <a:off x="1262" y="816"/>
              <a:ext cx="451" cy="403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76" name="Text Box 21">
              <a:hlinkClick r:id="" action="ppaction://noaction"/>
            </p:cNvPr>
            <p:cNvSpPr txBox="1">
              <a:spLocks noChangeArrowheads="1"/>
            </p:cNvSpPr>
            <p:nvPr/>
          </p:nvSpPr>
          <p:spPr bwMode="gray">
            <a:xfrm>
              <a:off x="1251" y="905"/>
              <a:ext cx="48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>
                <a:defRPr sz="2800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>
                <a:defRPr sz="24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>
                <a:defRPr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algn="ctr" eaLnBrk="1" hangingPunct="1"/>
              <a:r>
                <a:rPr lang="en-US" altLang="en-US" sz="1600" b="1">
                  <a:solidFill>
                    <a:srgbClr val="FF0000"/>
                  </a:solidFill>
                  <a:latin typeface="Arial" charset="0"/>
                  <a:cs typeface="Arial" charset="0"/>
                </a:rPr>
                <a:t>VẠCH</a:t>
              </a:r>
            </a:p>
            <a:p>
              <a:pPr algn="ctr" eaLnBrk="1" hangingPunct="1"/>
              <a:r>
                <a:rPr lang="en-US" altLang="en-US" sz="1600" b="1">
                  <a:solidFill>
                    <a:srgbClr val="FF0000"/>
                  </a:solidFill>
                  <a:latin typeface="Arial" charset="0"/>
                  <a:cs typeface="Arial" charset="0"/>
                </a:rPr>
                <a:t> DẤU</a:t>
              </a:r>
            </a:p>
          </p:txBody>
        </p:sp>
      </p:grpSp>
      <p:grpSp>
        <p:nvGrpSpPr>
          <p:cNvPr id="35" name="Group 22"/>
          <p:cNvGrpSpPr>
            <a:grpSpLocks/>
          </p:cNvGrpSpPr>
          <p:nvPr/>
        </p:nvGrpSpPr>
        <p:grpSpPr bwMode="auto">
          <a:xfrm>
            <a:off x="2936875" y="4603750"/>
            <a:ext cx="1149350" cy="1006475"/>
            <a:chOff x="305" y="1356"/>
            <a:chExt cx="889" cy="778"/>
          </a:xfrm>
        </p:grpSpPr>
        <p:sp>
          <p:nvSpPr>
            <p:cNvPr id="44065" name="Oval 23"/>
            <p:cNvSpPr>
              <a:spLocks noChangeArrowheads="1"/>
            </p:cNvSpPr>
            <p:nvPr/>
          </p:nvSpPr>
          <p:spPr bwMode="gray">
            <a:xfrm>
              <a:off x="432" y="1738"/>
              <a:ext cx="678" cy="396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66" name="Oval 24"/>
            <p:cNvSpPr>
              <a:spLocks noChangeArrowheads="1"/>
            </p:cNvSpPr>
            <p:nvPr/>
          </p:nvSpPr>
          <p:spPr bwMode="gray">
            <a:xfrm>
              <a:off x="384" y="1356"/>
              <a:ext cx="759" cy="759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67" name="Oval 25"/>
            <p:cNvSpPr>
              <a:spLocks noChangeArrowheads="1"/>
            </p:cNvSpPr>
            <p:nvPr/>
          </p:nvSpPr>
          <p:spPr bwMode="gray">
            <a:xfrm>
              <a:off x="392" y="1359"/>
              <a:ext cx="741" cy="7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68" name="Oval 26"/>
            <p:cNvSpPr>
              <a:spLocks noChangeArrowheads="1"/>
            </p:cNvSpPr>
            <p:nvPr/>
          </p:nvSpPr>
          <p:spPr bwMode="gray">
            <a:xfrm>
              <a:off x="399" y="1366"/>
              <a:ext cx="705" cy="692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69" name="Oval 27"/>
            <p:cNvSpPr>
              <a:spLocks noChangeArrowheads="1"/>
            </p:cNvSpPr>
            <p:nvPr/>
          </p:nvSpPr>
          <p:spPr bwMode="gray">
            <a:xfrm>
              <a:off x="433" y="1382"/>
              <a:ext cx="628" cy="56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70" name="Text Box 28">
              <a:hlinkClick r:id="" action="ppaction://noaction"/>
            </p:cNvPr>
            <p:cNvSpPr txBox="1">
              <a:spLocks noChangeArrowheads="1"/>
            </p:cNvSpPr>
            <p:nvPr/>
          </p:nvSpPr>
          <p:spPr bwMode="gray">
            <a:xfrm>
              <a:off x="305" y="1536"/>
              <a:ext cx="889" cy="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>
                <a:defRPr sz="2800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>
                <a:defRPr sz="24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>
                <a:defRPr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rgbClr val="FF0000"/>
                  </a:solidFill>
                  <a:latin typeface="Arial" charset="0"/>
                </a:rPr>
                <a:t> KHOAN </a:t>
              </a:r>
            </a:p>
            <a:p>
              <a:pPr algn="ctr" eaLnBrk="1" hangingPunct="1"/>
              <a:r>
                <a:rPr lang="en-US" altLang="en-US" sz="1800" b="1">
                  <a:solidFill>
                    <a:srgbClr val="FF0000"/>
                  </a:solidFill>
                  <a:latin typeface="Arial" charset="0"/>
                </a:rPr>
                <a:t>LỖ</a:t>
              </a:r>
            </a:p>
          </p:txBody>
        </p:sp>
      </p:grpSp>
      <p:grpSp>
        <p:nvGrpSpPr>
          <p:cNvPr id="42" name="Group 29"/>
          <p:cNvGrpSpPr>
            <a:grpSpLocks/>
          </p:cNvGrpSpPr>
          <p:nvPr/>
        </p:nvGrpSpPr>
        <p:grpSpPr bwMode="auto">
          <a:xfrm>
            <a:off x="4500563" y="5248275"/>
            <a:ext cx="1208087" cy="1336675"/>
            <a:chOff x="2832" y="3264"/>
            <a:chExt cx="761" cy="842"/>
          </a:xfrm>
        </p:grpSpPr>
        <p:sp>
          <p:nvSpPr>
            <p:cNvPr id="44057" name="Oval 30"/>
            <p:cNvSpPr>
              <a:spLocks noChangeArrowheads="1"/>
            </p:cNvSpPr>
            <p:nvPr/>
          </p:nvSpPr>
          <p:spPr bwMode="gray">
            <a:xfrm rot="-772996">
              <a:off x="2872" y="3765"/>
              <a:ext cx="625" cy="341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grpSp>
          <p:nvGrpSpPr>
            <p:cNvPr id="44058" name="Group 31"/>
            <p:cNvGrpSpPr>
              <a:grpSpLocks/>
            </p:cNvGrpSpPr>
            <p:nvPr/>
          </p:nvGrpSpPr>
          <p:grpSpPr bwMode="auto">
            <a:xfrm>
              <a:off x="2832" y="3264"/>
              <a:ext cx="761" cy="811"/>
              <a:chOff x="732" y="2112"/>
              <a:chExt cx="842" cy="860"/>
            </a:xfrm>
          </p:grpSpPr>
          <p:sp>
            <p:nvSpPr>
              <p:cNvPr id="44060" name="Oval 32"/>
              <p:cNvSpPr>
                <a:spLocks noChangeArrowheads="1"/>
              </p:cNvSpPr>
              <p:nvPr/>
            </p:nvSpPr>
            <p:spPr bwMode="gray">
              <a:xfrm>
                <a:off x="732" y="2112"/>
                <a:ext cx="842" cy="860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eaLnBrk="1" hangingPunct="1"/>
                <a:endParaRPr lang="en-US" altLang="en-US"/>
              </a:p>
            </p:txBody>
          </p:sp>
          <p:sp>
            <p:nvSpPr>
              <p:cNvPr id="44061" name="Oval 33"/>
              <p:cNvSpPr>
                <a:spLocks noChangeArrowheads="1"/>
              </p:cNvSpPr>
              <p:nvPr/>
            </p:nvSpPr>
            <p:spPr bwMode="gray">
              <a:xfrm>
                <a:off x="743" y="2117"/>
                <a:ext cx="821" cy="83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eaLnBrk="1" hangingPunct="1"/>
                <a:endParaRPr lang="en-US" altLang="en-US"/>
              </a:p>
            </p:txBody>
          </p:sp>
          <p:sp>
            <p:nvSpPr>
              <p:cNvPr id="44062" name="Oval 34"/>
              <p:cNvSpPr>
                <a:spLocks noChangeArrowheads="1"/>
              </p:cNvSpPr>
              <p:nvPr/>
            </p:nvSpPr>
            <p:spPr bwMode="gray">
              <a:xfrm>
                <a:off x="751" y="2125"/>
                <a:ext cx="781" cy="784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eaLnBrk="1" hangingPunct="1"/>
                <a:endParaRPr lang="en-US" altLang="en-US"/>
              </a:p>
            </p:txBody>
          </p:sp>
          <p:sp>
            <p:nvSpPr>
              <p:cNvPr id="44063" name="Oval 35"/>
              <p:cNvSpPr>
                <a:spLocks noChangeArrowheads="1"/>
              </p:cNvSpPr>
              <p:nvPr/>
            </p:nvSpPr>
            <p:spPr bwMode="gray">
              <a:xfrm>
                <a:off x="795" y="2147"/>
                <a:ext cx="695" cy="63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eaLnBrk="1" hangingPunct="1"/>
                <a:endParaRPr lang="en-US" altLang="en-US"/>
              </a:p>
            </p:txBody>
          </p:sp>
          <p:sp>
            <p:nvSpPr>
              <p:cNvPr id="44064" name="Text Box 36"/>
              <p:cNvSpPr txBox="1">
                <a:spLocks noChangeArrowheads="1"/>
              </p:cNvSpPr>
              <p:nvPr/>
            </p:nvSpPr>
            <p:spPr bwMode="gray">
              <a:xfrm>
                <a:off x="1077" y="2455"/>
                <a:ext cx="129" cy="2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2"/>
                    </a:solidFill>
                    <a:latin typeface="Franklin Gothic Book" pitchFamily="34" charset="0"/>
                  </a:defRPr>
                </a:lvl1pPr>
                <a:lvl2pPr>
                  <a:defRPr sz="2800">
                    <a:solidFill>
                      <a:schemeClr val="tx2"/>
                    </a:solidFill>
                    <a:latin typeface="Franklin Gothic Book" pitchFamily="34" charset="0"/>
                  </a:defRPr>
                </a:lvl2pPr>
                <a:lvl3pPr>
                  <a:defRPr sz="2400">
                    <a:solidFill>
                      <a:schemeClr val="tx2"/>
                    </a:solidFill>
                    <a:latin typeface="Franklin Gothic Book" pitchFamily="34" charset="0"/>
                  </a:defRPr>
                </a:lvl3pPr>
                <a:lvl4pPr>
                  <a:defRPr sz="2000">
                    <a:solidFill>
                      <a:schemeClr val="tx2"/>
                    </a:solidFill>
                    <a:latin typeface="Franklin Gothic Book" pitchFamily="34" charset="0"/>
                  </a:defRPr>
                </a:lvl4pPr>
                <a:lvl5pPr>
                  <a:defRPr>
                    <a:solidFill>
                      <a:schemeClr val="tx2"/>
                    </a:solidFill>
                    <a:latin typeface="Franklin Gothic Book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Wingdings 2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Wingdings 2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Wingdings 2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Wingdings 2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itchFamily="34" charset="0"/>
                  </a:defRPr>
                </a:lvl9pPr>
              </a:lstStyle>
              <a:p>
                <a:pPr algn="ctr" eaLnBrk="1" hangingPunct="1"/>
                <a:endParaRPr lang="en-US" altLang="en-US" sz="180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44059" name="Text Box 37">
              <a:hlinkClick r:id="" action="ppaction://noaction"/>
            </p:cNvPr>
            <p:cNvSpPr txBox="1">
              <a:spLocks noChangeArrowheads="1"/>
            </p:cNvSpPr>
            <p:nvPr/>
          </p:nvSpPr>
          <p:spPr bwMode="gray">
            <a:xfrm>
              <a:off x="2852" y="3322"/>
              <a:ext cx="723" cy="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>
                <a:defRPr sz="2800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>
                <a:defRPr sz="24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>
                <a:defRPr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algn="ctr" eaLnBrk="1" hangingPunct="1"/>
              <a:r>
                <a:rPr lang="en-US" altLang="en-US" sz="1700" b="1">
                  <a:solidFill>
                    <a:srgbClr val="FF0000"/>
                  </a:solidFill>
                  <a:latin typeface="Arial" charset="0"/>
                </a:rPr>
                <a:t>LẮP TBĐ VÀO</a:t>
              </a:r>
            </a:p>
            <a:p>
              <a:pPr algn="ctr" eaLnBrk="1" hangingPunct="1"/>
              <a:r>
                <a:rPr lang="en-US" altLang="en-US" sz="1700" b="1">
                  <a:solidFill>
                    <a:srgbClr val="FF0000"/>
                  </a:solidFill>
                  <a:latin typeface="Arial" charset="0"/>
                </a:rPr>
                <a:t> BĐ</a:t>
              </a:r>
            </a:p>
          </p:txBody>
        </p:sp>
      </p:grpSp>
      <p:grpSp>
        <p:nvGrpSpPr>
          <p:cNvPr id="51" name="Group 38"/>
          <p:cNvGrpSpPr>
            <a:grpSpLocks/>
          </p:cNvGrpSpPr>
          <p:nvPr/>
        </p:nvGrpSpPr>
        <p:grpSpPr bwMode="auto">
          <a:xfrm>
            <a:off x="6324600" y="4564063"/>
            <a:ext cx="1727200" cy="1828800"/>
            <a:chOff x="4009" y="2448"/>
            <a:chExt cx="1088" cy="1152"/>
          </a:xfrm>
        </p:grpSpPr>
        <p:sp>
          <p:nvSpPr>
            <p:cNvPr id="44051" name="Oval 39"/>
            <p:cNvSpPr>
              <a:spLocks noChangeArrowheads="1"/>
            </p:cNvSpPr>
            <p:nvPr/>
          </p:nvSpPr>
          <p:spPr bwMode="gray">
            <a:xfrm rot="-723406">
              <a:off x="4009" y="3236"/>
              <a:ext cx="784" cy="364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52" name="Oval 40"/>
            <p:cNvSpPr>
              <a:spLocks noChangeArrowheads="1"/>
            </p:cNvSpPr>
            <p:nvPr/>
          </p:nvSpPr>
          <p:spPr bwMode="gray">
            <a:xfrm>
              <a:off x="4029" y="2448"/>
              <a:ext cx="1068" cy="1069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53" name="Oval 41"/>
            <p:cNvSpPr>
              <a:spLocks noChangeArrowheads="1"/>
            </p:cNvSpPr>
            <p:nvPr/>
          </p:nvSpPr>
          <p:spPr bwMode="gray">
            <a:xfrm>
              <a:off x="4040" y="2453"/>
              <a:ext cx="1043" cy="104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54" name="Oval 42"/>
            <p:cNvSpPr>
              <a:spLocks noChangeArrowheads="1"/>
            </p:cNvSpPr>
            <p:nvPr/>
          </p:nvSpPr>
          <p:spPr bwMode="gray">
            <a:xfrm>
              <a:off x="4050" y="2462"/>
              <a:ext cx="992" cy="974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55" name="Oval 43"/>
            <p:cNvSpPr>
              <a:spLocks noChangeArrowheads="1"/>
            </p:cNvSpPr>
            <p:nvPr/>
          </p:nvSpPr>
          <p:spPr bwMode="gray">
            <a:xfrm>
              <a:off x="4100" y="2486"/>
              <a:ext cx="883" cy="79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56" name="Text Box 44">
              <a:hlinkClick r:id="" action="ppaction://noaction"/>
            </p:cNvPr>
            <p:cNvSpPr txBox="1">
              <a:spLocks noChangeArrowheads="1"/>
            </p:cNvSpPr>
            <p:nvPr/>
          </p:nvSpPr>
          <p:spPr bwMode="gray">
            <a:xfrm>
              <a:off x="4076" y="2640"/>
              <a:ext cx="964" cy="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>
                <a:defRPr sz="2800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>
                <a:defRPr sz="24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>
                <a:defRPr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algn="ctr" eaLnBrk="1" hangingPunct="1">
                <a:lnSpc>
                  <a:spcPct val="130000"/>
                </a:lnSpc>
              </a:pPr>
              <a:r>
                <a:rPr lang="en-US" altLang="en-US" sz="2000" b="1">
                  <a:solidFill>
                    <a:srgbClr val="FF0000"/>
                  </a:solidFill>
                  <a:latin typeface="Arial" charset="0"/>
                  <a:cs typeface="Arial" charset="0"/>
                </a:rPr>
                <a:t>NỐI DÂY</a:t>
              </a:r>
            </a:p>
            <a:p>
              <a:pPr algn="ctr" eaLnBrk="1" hangingPunct="1">
                <a:lnSpc>
                  <a:spcPct val="130000"/>
                </a:lnSpc>
              </a:pPr>
              <a:r>
                <a:rPr lang="en-US" altLang="en-US" sz="2000" b="1">
                  <a:solidFill>
                    <a:srgbClr val="FF0000"/>
                  </a:solidFill>
                  <a:latin typeface="Arial" charset="0"/>
                  <a:cs typeface="Arial" charset="0"/>
                </a:rPr>
                <a:t> MẠCH ĐIỆN</a:t>
              </a:r>
            </a:p>
          </p:txBody>
        </p:sp>
      </p:grpSp>
      <p:grpSp>
        <p:nvGrpSpPr>
          <p:cNvPr id="58" name="Group 45"/>
          <p:cNvGrpSpPr>
            <a:grpSpLocks/>
          </p:cNvGrpSpPr>
          <p:nvPr/>
        </p:nvGrpSpPr>
        <p:grpSpPr bwMode="auto">
          <a:xfrm>
            <a:off x="6586538" y="2171700"/>
            <a:ext cx="1903412" cy="1905000"/>
            <a:chOff x="3552" y="1344"/>
            <a:chExt cx="1199" cy="1200"/>
          </a:xfrm>
        </p:grpSpPr>
        <p:sp>
          <p:nvSpPr>
            <p:cNvPr id="44045" name="Oval 46"/>
            <p:cNvSpPr>
              <a:spLocks noChangeArrowheads="1"/>
            </p:cNvSpPr>
            <p:nvPr/>
          </p:nvSpPr>
          <p:spPr bwMode="gray">
            <a:xfrm rot="-723406">
              <a:off x="3599" y="1913"/>
              <a:ext cx="1085" cy="504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46" name="Oval 47"/>
            <p:cNvSpPr>
              <a:spLocks noChangeArrowheads="1"/>
            </p:cNvSpPr>
            <p:nvPr/>
          </p:nvSpPr>
          <p:spPr bwMode="gray">
            <a:xfrm>
              <a:off x="3552" y="1344"/>
              <a:ext cx="1199" cy="1200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47" name="Oval 48"/>
            <p:cNvSpPr>
              <a:spLocks noChangeArrowheads="1"/>
            </p:cNvSpPr>
            <p:nvPr/>
          </p:nvSpPr>
          <p:spPr bwMode="gray">
            <a:xfrm>
              <a:off x="3562" y="1349"/>
              <a:ext cx="1172" cy="117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48" name="Oval 49"/>
            <p:cNvSpPr>
              <a:spLocks noChangeArrowheads="1"/>
            </p:cNvSpPr>
            <p:nvPr/>
          </p:nvSpPr>
          <p:spPr bwMode="gray">
            <a:xfrm>
              <a:off x="3571" y="1357"/>
              <a:ext cx="1115" cy="1095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44049" name="Oval 50"/>
            <p:cNvSpPr>
              <a:spLocks noChangeArrowheads="1"/>
            </p:cNvSpPr>
            <p:nvPr/>
          </p:nvSpPr>
          <p:spPr bwMode="gray">
            <a:xfrm>
              <a:off x="3617" y="1379"/>
              <a:ext cx="992" cy="88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64" name="Text Box 51">
              <a:hlinkClick r:id="" action="ppaction://noaction"/>
            </p:cNvPr>
            <p:cNvSpPr txBox="1">
              <a:spLocks noChangeArrowheads="1"/>
            </p:cNvSpPr>
            <p:nvPr/>
          </p:nvSpPr>
          <p:spPr bwMode="gray">
            <a:xfrm>
              <a:off x="3743" y="1632"/>
              <a:ext cx="834" cy="6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itchFamily="34" charset="0"/>
                </a:rPr>
                <a:t>KIỂM </a:t>
              </a:r>
            </a:p>
            <a:p>
              <a:pPr algn="ctr" eaLnBrk="1" hangingPunct="1">
                <a:defRPr/>
              </a:pPr>
              <a:r>
                <a:rPr lang="en-US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itchFamily="34" charset="0"/>
                </a:rPr>
                <a:t>TRA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205098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429</Words>
  <Application>Microsoft Office PowerPoint</Application>
  <PresentationFormat>On-screen Show (4:3)</PresentationFormat>
  <Paragraphs>149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Times New Roman</vt:lpstr>
      <vt:lpstr>Wingdings</vt:lpstr>
      <vt:lpstr>Calibri</vt:lpstr>
      <vt:lpstr>Lucida Sans</vt:lpstr>
      <vt:lpstr>Book Antiqua</vt:lpstr>
      <vt:lpstr>Wingdings 2</vt:lpstr>
      <vt:lpstr>Wingdings 3</vt:lpstr>
      <vt:lpstr>VNI-Times</vt:lpstr>
      <vt:lpstr>Arial Unicode MS</vt:lpstr>
      <vt:lpstr>VNI-Brush</vt:lpstr>
      <vt:lpstr>Apex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Hoang Dung Co.,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 Dang</dc:creator>
  <cp:lastModifiedBy>ChaHung</cp:lastModifiedBy>
  <cp:revision>17</cp:revision>
  <dcterms:created xsi:type="dcterms:W3CDTF">2007-01-31T15:43:59Z</dcterms:created>
  <dcterms:modified xsi:type="dcterms:W3CDTF">2021-03-19T09:37:54Z</dcterms:modified>
</cp:coreProperties>
</file>